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1.xml" ContentType="application/vnd.openxmlformats-officedocument.themeOverr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tags/tag40.xml" ContentType="application/vnd.openxmlformats-officedocument.presentationml.tags+xml"/>
  <Override PartName="/ppt/tags/tag50.xml" ContentType="application/vnd.openxmlformats-officedocument.presentationml.tags+xml"/>
  <Override PartName="/ppt/tags/tag60.xml" ContentType="application/vnd.openxmlformats-officedocument.presentationml.tags+xml"/>
  <Override PartName="/ppt/tags/tag70.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47"/>
  </p:notesMasterIdLst>
  <p:sldIdLst>
    <p:sldId id="258" r:id="rId2"/>
    <p:sldId id="259" r:id="rId3"/>
    <p:sldId id="287" r:id="rId4"/>
    <p:sldId id="302" r:id="rId5"/>
    <p:sldId id="325" r:id="rId6"/>
    <p:sldId id="261" r:id="rId7"/>
    <p:sldId id="262" r:id="rId8"/>
    <p:sldId id="303" r:id="rId9"/>
    <p:sldId id="900" r:id="rId10"/>
    <p:sldId id="264" r:id="rId11"/>
    <p:sldId id="304" r:id="rId12"/>
    <p:sldId id="305" r:id="rId13"/>
    <p:sldId id="306" r:id="rId14"/>
    <p:sldId id="269" r:id="rId15"/>
    <p:sldId id="270" r:id="rId16"/>
    <p:sldId id="307" r:id="rId17"/>
    <p:sldId id="308" r:id="rId18"/>
    <p:sldId id="309" r:id="rId19"/>
    <p:sldId id="310" r:id="rId20"/>
    <p:sldId id="311" r:id="rId21"/>
    <p:sldId id="312" r:id="rId22"/>
    <p:sldId id="313" r:id="rId23"/>
    <p:sldId id="314" r:id="rId24"/>
    <p:sldId id="291" r:id="rId25"/>
    <p:sldId id="284" r:id="rId26"/>
    <p:sldId id="286" r:id="rId27"/>
    <p:sldId id="901" r:id="rId28"/>
    <p:sldId id="315" r:id="rId29"/>
    <p:sldId id="257" r:id="rId30"/>
    <p:sldId id="293" r:id="rId31"/>
    <p:sldId id="260" r:id="rId32"/>
    <p:sldId id="294" r:id="rId33"/>
    <p:sldId id="296" r:id="rId34"/>
    <p:sldId id="316" r:id="rId35"/>
    <p:sldId id="297" r:id="rId36"/>
    <p:sldId id="298" r:id="rId37"/>
    <p:sldId id="299" r:id="rId38"/>
    <p:sldId id="895" r:id="rId39"/>
    <p:sldId id="317" r:id="rId40"/>
    <p:sldId id="318" r:id="rId41"/>
    <p:sldId id="319" r:id="rId42"/>
    <p:sldId id="320" r:id="rId43"/>
    <p:sldId id="322" r:id="rId44"/>
    <p:sldId id="896" r:id="rId45"/>
    <p:sldId id="899"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77C5C"/>
    <a:srgbClr val="0B00FF"/>
    <a:srgbClr val="003365"/>
    <a:srgbClr val="2F5597"/>
    <a:srgbClr val="F2F2F2"/>
    <a:srgbClr val="045A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98" autoAdjust="0"/>
    <p:restoredTop sz="96126"/>
  </p:normalViewPr>
  <p:slideViewPr>
    <p:cSldViewPr>
      <p:cViewPr varScale="1">
        <p:scale>
          <a:sx n="112" d="100"/>
          <a:sy n="112" d="100"/>
        </p:scale>
        <p:origin x="352" y="184"/>
      </p:cViewPr>
      <p:guideLst>
        <p:guide orient="horz" pos="2160"/>
        <p:guide pos="384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331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anwen WANG" userId="b5e6aab9-a7da-4b68-a175-a15a26c2a3f4" providerId="ADAL" clId="{AC6BBAFA-5F11-9C45-AC5F-FB288E200062}"/>
    <pc:docChg chg="undo custSel addSld delSld modSld">
      <pc:chgData name="Huanwen WANG" userId="b5e6aab9-a7da-4b68-a175-a15a26c2a3f4" providerId="ADAL" clId="{AC6BBAFA-5F11-9C45-AC5F-FB288E200062}" dt="2023-09-01T12:47:45.181" v="1768" actId="2696"/>
      <pc:docMkLst>
        <pc:docMk/>
      </pc:docMkLst>
      <pc:sldChg chg="addSp delSp modSp add del mod modTransition modAnim">
        <pc:chgData name="Huanwen WANG" userId="b5e6aab9-a7da-4b68-a175-a15a26c2a3f4" providerId="ADAL" clId="{AC6BBAFA-5F11-9C45-AC5F-FB288E200062}" dt="2023-08-31T05:14:24.505" v="1281" actId="2696"/>
        <pc:sldMkLst>
          <pc:docMk/>
          <pc:sldMk cId="0" sldId="256"/>
        </pc:sldMkLst>
        <pc:spChg chg="add mod">
          <ac:chgData name="Huanwen WANG" userId="b5e6aab9-a7da-4b68-a175-a15a26c2a3f4" providerId="ADAL" clId="{AC6BBAFA-5F11-9C45-AC5F-FB288E200062}" dt="2023-08-31T04:22:07.248" v="449" actId="20577"/>
          <ac:spMkLst>
            <pc:docMk/>
            <pc:sldMk cId="0" sldId="256"/>
            <ac:spMk id="2" creationId="{3C7DAD01-36AB-DA4A-868E-EE881DBFFAF2}"/>
          </ac:spMkLst>
        </pc:spChg>
        <pc:spChg chg="add del mod">
          <ac:chgData name="Huanwen WANG" userId="b5e6aab9-a7da-4b68-a175-a15a26c2a3f4" providerId="ADAL" clId="{AC6BBAFA-5F11-9C45-AC5F-FB288E200062}" dt="2023-08-31T04:29:38.245" v="454" actId="478"/>
          <ac:spMkLst>
            <pc:docMk/>
            <pc:sldMk cId="0" sldId="256"/>
            <ac:spMk id="6" creationId="{A7844518-174D-0BA4-AF87-D0A263AD2277}"/>
          </ac:spMkLst>
        </pc:spChg>
        <pc:spChg chg="del mod">
          <ac:chgData name="Huanwen WANG" userId="b5e6aab9-a7da-4b68-a175-a15a26c2a3f4" providerId="ADAL" clId="{AC6BBAFA-5F11-9C45-AC5F-FB288E200062}" dt="2023-08-31T04:29:36.108" v="453" actId="478"/>
          <ac:spMkLst>
            <pc:docMk/>
            <pc:sldMk cId="0" sldId="256"/>
            <ac:spMk id="2052" creationId="{56E97C4E-73AF-2766-DD99-D8EF1442DF09}"/>
          </ac:spMkLst>
        </pc:spChg>
        <pc:spChg chg="mod">
          <ac:chgData name="Huanwen WANG" userId="b5e6aab9-a7da-4b68-a175-a15a26c2a3f4" providerId="ADAL" clId="{AC6BBAFA-5F11-9C45-AC5F-FB288E200062}" dt="2023-08-31T04:29:41.102" v="455" actId="1076"/>
          <ac:spMkLst>
            <pc:docMk/>
            <pc:sldMk cId="0" sldId="256"/>
            <ac:spMk id="2053" creationId="{331DA6E1-9310-B62C-F385-3E3ECD4180D2}"/>
          </ac:spMkLst>
        </pc:spChg>
        <pc:grpChg chg="add mod">
          <ac:chgData name="Huanwen WANG" userId="b5e6aab9-a7da-4b68-a175-a15a26c2a3f4" providerId="ADAL" clId="{AC6BBAFA-5F11-9C45-AC5F-FB288E200062}" dt="2023-08-31T04:21:57.968" v="430"/>
          <ac:grpSpMkLst>
            <pc:docMk/>
            <pc:sldMk cId="0" sldId="256"/>
            <ac:grpSpMk id="3" creationId="{BE090EA9-7ABC-807C-B18E-63816C169A1D}"/>
          </ac:grpSpMkLst>
        </pc:grpChg>
        <pc:picChg chg="mod">
          <ac:chgData name="Huanwen WANG" userId="b5e6aab9-a7da-4b68-a175-a15a26c2a3f4" providerId="ADAL" clId="{AC6BBAFA-5F11-9C45-AC5F-FB288E200062}" dt="2023-08-31T04:21:57.968" v="430"/>
          <ac:picMkLst>
            <pc:docMk/>
            <pc:sldMk cId="0" sldId="256"/>
            <ac:picMk id="4" creationId="{96C58C52-1D23-9D0C-F39C-7E7A5F22B7DD}"/>
          </ac:picMkLst>
        </pc:picChg>
        <pc:cxnChg chg="mod">
          <ac:chgData name="Huanwen WANG" userId="b5e6aab9-a7da-4b68-a175-a15a26c2a3f4" providerId="ADAL" clId="{AC6BBAFA-5F11-9C45-AC5F-FB288E200062}" dt="2023-08-31T04:21:57.968" v="430"/>
          <ac:cxnSpMkLst>
            <pc:docMk/>
            <pc:sldMk cId="0" sldId="256"/>
            <ac:cxnSpMk id="5" creationId="{48496F7E-4EBF-E4F5-B299-2CEAF9D7CE34}"/>
          </ac:cxnSpMkLst>
        </pc:cxnChg>
      </pc:sldChg>
      <pc:sldChg chg="addSp delSp modSp mod modAnim">
        <pc:chgData name="Huanwen WANG" userId="b5e6aab9-a7da-4b68-a175-a15a26c2a3f4" providerId="ADAL" clId="{AC6BBAFA-5F11-9C45-AC5F-FB288E200062}" dt="2023-09-01T12:46:47.714" v="1763" actId="1076"/>
        <pc:sldMkLst>
          <pc:docMk/>
          <pc:sldMk cId="0" sldId="260"/>
        </pc:sldMkLst>
        <pc:spChg chg="mod">
          <ac:chgData name="Huanwen WANG" userId="b5e6aab9-a7da-4b68-a175-a15a26c2a3f4" providerId="ADAL" clId="{AC6BBAFA-5F11-9C45-AC5F-FB288E200062}" dt="2023-08-30T06:58:38.818" v="366" actId="1076"/>
          <ac:spMkLst>
            <pc:docMk/>
            <pc:sldMk cId="0" sldId="260"/>
            <ac:spMk id="6" creationId="{126241CE-410B-470C-A8D6-4E3714804595}"/>
          </ac:spMkLst>
        </pc:spChg>
        <pc:spChg chg="mod">
          <ac:chgData name="Huanwen WANG" userId="b5e6aab9-a7da-4b68-a175-a15a26c2a3f4" providerId="ADAL" clId="{AC6BBAFA-5F11-9C45-AC5F-FB288E200062}" dt="2023-08-30T06:58:36.227" v="365" actId="1076"/>
          <ac:spMkLst>
            <pc:docMk/>
            <pc:sldMk cId="0" sldId="260"/>
            <ac:spMk id="7" creationId="{94331D7A-90ED-6AD0-6BC9-A0D2747AE5A8}"/>
          </ac:spMkLst>
        </pc:spChg>
        <pc:spChg chg="add mod">
          <ac:chgData name="Huanwen WANG" userId="b5e6aab9-a7da-4b68-a175-a15a26c2a3f4" providerId="ADAL" clId="{AC6BBAFA-5F11-9C45-AC5F-FB288E200062}" dt="2023-09-01T12:46:08.750" v="1747" actId="403"/>
          <ac:spMkLst>
            <pc:docMk/>
            <pc:sldMk cId="0" sldId="260"/>
            <ac:spMk id="8" creationId="{1B69C9C0-75A0-7BD0-14D2-6160A6559C2D}"/>
          </ac:spMkLst>
        </pc:spChg>
        <pc:spChg chg="add mod">
          <ac:chgData name="Huanwen WANG" userId="b5e6aab9-a7da-4b68-a175-a15a26c2a3f4" providerId="ADAL" clId="{AC6BBAFA-5F11-9C45-AC5F-FB288E200062}" dt="2023-09-01T12:46:08.750" v="1747" actId="403"/>
          <ac:spMkLst>
            <pc:docMk/>
            <pc:sldMk cId="0" sldId="260"/>
            <ac:spMk id="9" creationId="{7F545F5E-5684-8995-1614-5EB1A015B589}"/>
          </ac:spMkLst>
        </pc:spChg>
        <pc:spChg chg="add mod">
          <ac:chgData name="Huanwen WANG" userId="b5e6aab9-a7da-4b68-a175-a15a26c2a3f4" providerId="ADAL" clId="{AC6BBAFA-5F11-9C45-AC5F-FB288E200062}" dt="2023-09-01T12:46:31.765" v="1760" actId="1037"/>
          <ac:spMkLst>
            <pc:docMk/>
            <pc:sldMk cId="0" sldId="260"/>
            <ac:spMk id="10" creationId="{BB2F38C4-0DD4-18DA-60E0-286F87EF58EA}"/>
          </ac:spMkLst>
        </pc:spChg>
        <pc:spChg chg="add mod">
          <ac:chgData name="Huanwen WANG" userId="b5e6aab9-a7da-4b68-a175-a15a26c2a3f4" providerId="ADAL" clId="{AC6BBAFA-5F11-9C45-AC5F-FB288E200062}" dt="2023-09-01T12:46:43.457" v="1762" actId="14100"/>
          <ac:spMkLst>
            <pc:docMk/>
            <pc:sldMk cId="0" sldId="260"/>
            <ac:spMk id="11" creationId="{07A45E58-263C-831A-BD0D-070C60A717EA}"/>
          </ac:spMkLst>
        </pc:spChg>
        <pc:spChg chg="add del mod">
          <ac:chgData name="Huanwen WANG" userId="b5e6aab9-a7da-4b68-a175-a15a26c2a3f4" providerId="ADAL" clId="{AC6BBAFA-5F11-9C45-AC5F-FB288E200062}" dt="2023-08-30T07:31:06.531" v="377" actId="478"/>
          <ac:spMkLst>
            <pc:docMk/>
            <pc:sldMk cId="0" sldId="260"/>
            <ac:spMk id="13" creationId="{3551CBB0-575D-2FCC-1020-2EB08133C124}"/>
          </ac:spMkLst>
        </pc:spChg>
        <pc:spChg chg="mod">
          <ac:chgData name="Huanwen WANG" userId="b5e6aab9-a7da-4b68-a175-a15a26c2a3f4" providerId="ADAL" clId="{AC6BBAFA-5F11-9C45-AC5F-FB288E200062}" dt="2023-08-30T06:57:21.417" v="352" actId="1076"/>
          <ac:spMkLst>
            <pc:docMk/>
            <pc:sldMk cId="0" sldId="260"/>
            <ac:spMk id="6148" creationId="{C6CFBC6A-564A-BFB8-2F63-F0F63C04B97C}"/>
          </ac:spMkLst>
        </pc:spChg>
        <pc:grpChg chg="add mod">
          <ac:chgData name="Huanwen WANG" userId="b5e6aab9-a7da-4b68-a175-a15a26c2a3f4" providerId="ADAL" clId="{AC6BBAFA-5F11-9C45-AC5F-FB288E200062}" dt="2023-09-01T12:46:47.714" v="1763" actId="1076"/>
          <ac:grpSpMkLst>
            <pc:docMk/>
            <pc:sldMk cId="0" sldId="260"/>
            <ac:grpSpMk id="15" creationId="{7D8851B2-DC66-647D-3704-232E1FD9BCDE}"/>
          </ac:grpSpMkLst>
        </pc:grpChg>
        <pc:picChg chg="add del mod">
          <ac:chgData name="Huanwen WANG" userId="b5e6aab9-a7da-4b68-a175-a15a26c2a3f4" providerId="ADAL" clId="{AC6BBAFA-5F11-9C45-AC5F-FB288E200062}" dt="2023-08-31T01:09:11.042" v="391" actId="478"/>
          <ac:picMkLst>
            <pc:docMk/>
            <pc:sldMk cId="0" sldId="260"/>
            <ac:picMk id="14" creationId="{A4231C76-4E40-02C1-CC08-CC99B3A042A7}"/>
          </ac:picMkLst>
        </pc:picChg>
      </pc:sldChg>
      <pc:sldChg chg="modSp">
        <pc:chgData name="Huanwen WANG" userId="b5e6aab9-a7da-4b68-a175-a15a26c2a3f4" providerId="ADAL" clId="{AC6BBAFA-5F11-9C45-AC5F-FB288E200062}" dt="2023-08-30T13:44:04.989" v="386" actId="14100"/>
        <pc:sldMkLst>
          <pc:docMk/>
          <pc:sldMk cId="0" sldId="261"/>
        </pc:sldMkLst>
        <pc:spChg chg="mod">
          <ac:chgData name="Huanwen WANG" userId="b5e6aab9-a7da-4b68-a175-a15a26c2a3f4" providerId="ADAL" clId="{AC6BBAFA-5F11-9C45-AC5F-FB288E200062}" dt="2023-08-30T13:44:04.989" v="386" actId="14100"/>
          <ac:spMkLst>
            <pc:docMk/>
            <pc:sldMk cId="0" sldId="261"/>
            <ac:spMk id="10244" creationId="{938D87A7-F529-E1E0-D636-2642CA4980C0}"/>
          </ac:spMkLst>
        </pc:spChg>
      </pc:sldChg>
      <pc:sldChg chg="modSp mod">
        <pc:chgData name="Huanwen WANG" userId="b5e6aab9-a7da-4b68-a175-a15a26c2a3f4" providerId="ADAL" clId="{AC6BBAFA-5F11-9C45-AC5F-FB288E200062}" dt="2023-09-01T04:48:56.066" v="1602" actId="207"/>
        <pc:sldMkLst>
          <pc:docMk/>
          <pc:sldMk cId="0" sldId="262"/>
        </pc:sldMkLst>
        <pc:spChg chg="mod">
          <ac:chgData name="Huanwen WANG" userId="b5e6aab9-a7da-4b68-a175-a15a26c2a3f4" providerId="ADAL" clId="{AC6BBAFA-5F11-9C45-AC5F-FB288E200062}" dt="2023-09-01T04:48:49.110" v="1599" actId="207"/>
          <ac:spMkLst>
            <pc:docMk/>
            <pc:sldMk cId="0" sldId="262"/>
            <ac:spMk id="2" creationId="{31CA7ECB-D81E-D31F-CC6F-89D6A296DC0B}"/>
          </ac:spMkLst>
        </pc:spChg>
        <pc:spChg chg="mod">
          <ac:chgData name="Huanwen WANG" userId="b5e6aab9-a7da-4b68-a175-a15a26c2a3f4" providerId="ADAL" clId="{AC6BBAFA-5F11-9C45-AC5F-FB288E200062}" dt="2023-09-01T04:48:56.066" v="1602" actId="207"/>
          <ac:spMkLst>
            <pc:docMk/>
            <pc:sldMk cId="0" sldId="262"/>
            <ac:spMk id="42" creationId="{E454768E-724D-027B-8184-D49CB890F942}"/>
          </ac:spMkLst>
        </pc:spChg>
        <pc:spChg chg="mod">
          <ac:chgData name="Huanwen WANG" userId="b5e6aab9-a7da-4b68-a175-a15a26c2a3f4" providerId="ADAL" clId="{AC6BBAFA-5F11-9C45-AC5F-FB288E200062}" dt="2023-09-01T04:48:51.694" v="1600" actId="207"/>
          <ac:spMkLst>
            <pc:docMk/>
            <pc:sldMk cId="0" sldId="262"/>
            <ac:spMk id="58" creationId="{CE076059-3672-44AE-F7F7-2827F754EDFF}"/>
          </ac:spMkLst>
        </pc:spChg>
        <pc:spChg chg="mod">
          <ac:chgData name="Huanwen WANG" userId="b5e6aab9-a7da-4b68-a175-a15a26c2a3f4" providerId="ADAL" clId="{AC6BBAFA-5F11-9C45-AC5F-FB288E200062}" dt="2023-09-01T04:48:53.765" v="1601" actId="207"/>
          <ac:spMkLst>
            <pc:docMk/>
            <pc:sldMk cId="0" sldId="262"/>
            <ac:spMk id="59" creationId="{6ED27DBE-3790-2DA6-7DBA-8733A429CD45}"/>
          </ac:spMkLst>
        </pc:spChg>
      </pc:sldChg>
      <pc:sldChg chg="modSp mod">
        <pc:chgData name="Huanwen WANG" userId="b5e6aab9-a7da-4b68-a175-a15a26c2a3f4" providerId="ADAL" clId="{AC6BBAFA-5F11-9C45-AC5F-FB288E200062}" dt="2023-09-01T04:49:03.080" v="1603" actId="207"/>
        <pc:sldMkLst>
          <pc:docMk/>
          <pc:sldMk cId="0" sldId="264"/>
        </pc:sldMkLst>
        <pc:spChg chg="mod">
          <ac:chgData name="Huanwen WANG" userId="b5e6aab9-a7da-4b68-a175-a15a26c2a3f4" providerId="ADAL" clId="{AC6BBAFA-5F11-9C45-AC5F-FB288E200062}" dt="2023-09-01T04:49:03.080" v="1603" actId="207"/>
          <ac:spMkLst>
            <pc:docMk/>
            <pc:sldMk cId="0" sldId="264"/>
            <ac:spMk id="3" creationId="{05DB48E2-DA78-E7D2-659C-3282B0C31BE4}"/>
          </ac:spMkLst>
        </pc:spChg>
      </pc:sldChg>
      <pc:sldChg chg="addSp modSp modAnim">
        <pc:chgData name="Huanwen WANG" userId="b5e6aab9-a7da-4b68-a175-a15a26c2a3f4" providerId="ADAL" clId="{AC6BBAFA-5F11-9C45-AC5F-FB288E200062}" dt="2023-08-30T01:16:57.508" v="156"/>
        <pc:sldMkLst>
          <pc:docMk/>
          <pc:sldMk cId="0" sldId="284"/>
        </pc:sldMkLst>
        <pc:spChg chg="mod">
          <ac:chgData name="Huanwen WANG" userId="b5e6aab9-a7da-4b68-a175-a15a26c2a3f4" providerId="ADAL" clId="{AC6BBAFA-5F11-9C45-AC5F-FB288E200062}" dt="2023-08-30T01:14:06.365" v="114" actId="1076"/>
          <ac:spMkLst>
            <pc:docMk/>
            <pc:sldMk cId="0" sldId="284"/>
            <ac:spMk id="37890" creationId="{BA95B4A6-B291-8752-982A-FBE78D42FFAE}"/>
          </ac:spMkLst>
        </pc:spChg>
        <pc:spChg chg="mod">
          <ac:chgData name="Huanwen WANG" userId="b5e6aab9-a7da-4b68-a175-a15a26c2a3f4" providerId="ADAL" clId="{AC6BBAFA-5F11-9C45-AC5F-FB288E200062}" dt="2023-08-30T01:13:50.524" v="106" actId="1076"/>
          <ac:spMkLst>
            <pc:docMk/>
            <pc:sldMk cId="0" sldId="284"/>
            <ac:spMk id="37891" creationId="{7D83DAC1-BB04-4EE1-965B-D03AFB0D8C32}"/>
          </ac:spMkLst>
        </pc:spChg>
        <pc:spChg chg="mod">
          <ac:chgData name="Huanwen WANG" userId="b5e6aab9-a7da-4b68-a175-a15a26c2a3f4" providerId="ADAL" clId="{AC6BBAFA-5F11-9C45-AC5F-FB288E200062}" dt="2023-08-30T01:13:20.558" v="74" actId="1076"/>
          <ac:spMkLst>
            <pc:docMk/>
            <pc:sldMk cId="0" sldId="284"/>
            <ac:spMk id="37892" creationId="{C4178DC1-6995-5FF0-CEF5-CD38D09665E8}"/>
          </ac:spMkLst>
        </pc:spChg>
        <pc:spChg chg="mod">
          <ac:chgData name="Huanwen WANG" userId="b5e6aab9-a7da-4b68-a175-a15a26c2a3f4" providerId="ADAL" clId="{AC6BBAFA-5F11-9C45-AC5F-FB288E200062}" dt="2023-08-30T01:14:06.365" v="114" actId="1076"/>
          <ac:spMkLst>
            <pc:docMk/>
            <pc:sldMk cId="0" sldId="284"/>
            <ac:spMk id="37893" creationId="{C4C4FDCD-1AB6-D604-A673-C3807649065D}"/>
          </ac:spMkLst>
        </pc:spChg>
        <pc:spChg chg="mod">
          <ac:chgData name="Huanwen WANG" userId="b5e6aab9-a7da-4b68-a175-a15a26c2a3f4" providerId="ADAL" clId="{AC6BBAFA-5F11-9C45-AC5F-FB288E200062}" dt="2023-08-30T01:13:50.524" v="106" actId="1076"/>
          <ac:spMkLst>
            <pc:docMk/>
            <pc:sldMk cId="0" sldId="284"/>
            <ac:spMk id="37898" creationId="{7C1518D4-CF1D-4393-AC9C-3CB6CE40E62E}"/>
          </ac:spMkLst>
        </pc:spChg>
        <pc:spChg chg="mod">
          <ac:chgData name="Huanwen WANG" userId="b5e6aab9-a7da-4b68-a175-a15a26c2a3f4" providerId="ADAL" clId="{AC6BBAFA-5F11-9C45-AC5F-FB288E200062}" dt="2023-08-30T01:11:18.809" v="12" actId="1038"/>
          <ac:spMkLst>
            <pc:docMk/>
            <pc:sldMk cId="0" sldId="284"/>
            <ac:spMk id="37903" creationId="{78874889-6E8F-988D-1E16-78D79AEDB4DF}"/>
          </ac:spMkLst>
        </pc:spChg>
        <pc:spChg chg="mod">
          <ac:chgData name="Huanwen WANG" userId="b5e6aab9-a7da-4b68-a175-a15a26c2a3f4" providerId="ADAL" clId="{AC6BBAFA-5F11-9C45-AC5F-FB288E200062}" dt="2023-08-30T01:14:19.137" v="119" actId="207"/>
          <ac:spMkLst>
            <pc:docMk/>
            <pc:sldMk cId="0" sldId="284"/>
            <ac:spMk id="37909" creationId="{F6C07D4B-3BED-06CD-16FF-4A813188156E}"/>
          </ac:spMkLst>
        </pc:spChg>
        <pc:spChg chg="mod">
          <ac:chgData name="Huanwen WANG" userId="b5e6aab9-a7da-4b68-a175-a15a26c2a3f4" providerId="ADAL" clId="{AC6BBAFA-5F11-9C45-AC5F-FB288E200062}" dt="2023-08-30T01:13:52.880" v="107" actId="1076"/>
          <ac:spMkLst>
            <pc:docMk/>
            <pc:sldMk cId="0" sldId="284"/>
            <ac:spMk id="37910" creationId="{A4B86EDA-1499-E407-B004-ABFC9C6AC905}"/>
          </ac:spMkLst>
        </pc:spChg>
        <pc:spChg chg="mod">
          <ac:chgData name="Huanwen WANG" userId="b5e6aab9-a7da-4b68-a175-a15a26c2a3f4" providerId="ADAL" clId="{AC6BBAFA-5F11-9C45-AC5F-FB288E200062}" dt="2023-08-30T01:13:28.309" v="76" actId="1076"/>
          <ac:spMkLst>
            <pc:docMk/>
            <pc:sldMk cId="0" sldId="284"/>
            <ac:spMk id="37911" creationId="{F75D7326-6C2B-DD55-C283-6F39CA85ADC0}"/>
          </ac:spMkLst>
        </pc:spChg>
        <pc:spChg chg="mod">
          <ac:chgData name="Huanwen WANG" userId="b5e6aab9-a7da-4b68-a175-a15a26c2a3f4" providerId="ADAL" clId="{AC6BBAFA-5F11-9C45-AC5F-FB288E200062}" dt="2023-08-30T01:14:21.775" v="120" actId="207"/>
          <ac:spMkLst>
            <pc:docMk/>
            <pc:sldMk cId="0" sldId="284"/>
            <ac:spMk id="37912" creationId="{91E31848-9086-9A61-CADB-449BFC4B835D}"/>
          </ac:spMkLst>
        </pc:spChg>
        <pc:spChg chg="mod">
          <ac:chgData name="Huanwen WANG" userId="b5e6aab9-a7da-4b68-a175-a15a26c2a3f4" providerId="ADAL" clId="{AC6BBAFA-5F11-9C45-AC5F-FB288E200062}" dt="2023-08-30T01:11:18.809" v="12" actId="1038"/>
          <ac:spMkLst>
            <pc:docMk/>
            <pc:sldMk cId="0" sldId="284"/>
            <ac:spMk id="37913" creationId="{9FAEB4C7-C56B-1332-DC62-F25FC3D8492F}"/>
          </ac:spMkLst>
        </pc:spChg>
        <pc:spChg chg="mod">
          <ac:chgData name="Huanwen WANG" userId="b5e6aab9-a7da-4b68-a175-a15a26c2a3f4" providerId="ADAL" clId="{AC6BBAFA-5F11-9C45-AC5F-FB288E200062}" dt="2023-08-30T01:14:06.365" v="114" actId="1076"/>
          <ac:spMkLst>
            <pc:docMk/>
            <pc:sldMk cId="0" sldId="284"/>
            <ac:spMk id="37914" creationId="{CC3F4F48-0B68-5051-4B4C-E80D46AD52BA}"/>
          </ac:spMkLst>
        </pc:spChg>
        <pc:spChg chg="mod">
          <ac:chgData name="Huanwen WANG" userId="b5e6aab9-a7da-4b68-a175-a15a26c2a3f4" providerId="ADAL" clId="{AC6BBAFA-5F11-9C45-AC5F-FB288E200062}" dt="2023-08-30T01:13:50.524" v="106" actId="1076"/>
          <ac:spMkLst>
            <pc:docMk/>
            <pc:sldMk cId="0" sldId="284"/>
            <ac:spMk id="37915" creationId="{BD6E72E5-D77E-899D-B983-ADCC62FA23B0}"/>
          </ac:spMkLst>
        </pc:spChg>
        <pc:picChg chg="add mod">
          <ac:chgData name="Huanwen WANG" userId="b5e6aab9-a7da-4b68-a175-a15a26c2a3f4" providerId="ADAL" clId="{AC6BBAFA-5F11-9C45-AC5F-FB288E200062}" dt="2023-08-30T01:16:40.347" v="155"/>
          <ac:picMkLst>
            <pc:docMk/>
            <pc:sldMk cId="0" sldId="284"/>
            <ac:picMk id="1026" creationId="{909AF6FB-21A8-4258-6D80-11EB4551E442}"/>
          </ac:picMkLst>
        </pc:picChg>
      </pc:sldChg>
      <pc:sldChg chg="modSp">
        <pc:chgData name="Huanwen WANG" userId="b5e6aab9-a7da-4b68-a175-a15a26c2a3f4" providerId="ADAL" clId="{AC6BBAFA-5F11-9C45-AC5F-FB288E200062}" dt="2023-08-31T00:56:16.991" v="390" actId="20577"/>
        <pc:sldMkLst>
          <pc:docMk/>
          <pc:sldMk cId="0" sldId="293"/>
        </pc:sldMkLst>
        <pc:spChg chg="mod">
          <ac:chgData name="Huanwen WANG" userId="b5e6aab9-a7da-4b68-a175-a15a26c2a3f4" providerId="ADAL" clId="{AC6BBAFA-5F11-9C45-AC5F-FB288E200062}" dt="2023-08-31T00:56:16.991" v="390" actId="20577"/>
          <ac:spMkLst>
            <pc:docMk/>
            <pc:sldMk cId="0" sldId="293"/>
            <ac:spMk id="5" creationId="{77F55E6F-4E35-4F10-4A1F-50CBC307CA2D}"/>
          </ac:spMkLst>
        </pc:spChg>
      </pc:sldChg>
      <pc:sldChg chg="modSp">
        <pc:chgData name="Huanwen WANG" userId="b5e6aab9-a7da-4b68-a175-a15a26c2a3f4" providerId="ADAL" clId="{AC6BBAFA-5F11-9C45-AC5F-FB288E200062}" dt="2023-08-31T03:58:57.286" v="394"/>
        <pc:sldMkLst>
          <pc:docMk/>
          <pc:sldMk cId="993775261" sldId="304"/>
        </pc:sldMkLst>
        <pc:picChg chg="mod">
          <ac:chgData name="Huanwen WANG" userId="b5e6aab9-a7da-4b68-a175-a15a26c2a3f4" providerId="ADAL" clId="{AC6BBAFA-5F11-9C45-AC5F-FB288E200062}" dt="2023-08-31T03:58:57.286" v="394"/>
          <ac:picMkLst>
            <pc:docMk/>
            <pc:sldMk cId="993775261" sldId="304"/>
            <ac:picMk id="10" creationId="{B4A947B3-1D59-5F20-BBE4-DAE09A96F407}"/>
          </ac:picMkLst>
        </pc:picChg>
      </pc:sldChg>
      <pc:sldChg chg="modSp">
        <pc:chgData name="Huanwen WANG" userId="b5e6aab9-a7da-4b68-a175-a15a26c2a3f4" providerId="ADAL" clId="{AC6BBAFA-5F11-9C45-AC5F-FB288E200062}" dt="2023-09-01T06:04:00.483" v="1688"/>
        <pc:sldMkLst>
          <pc:docMk/>
          <pc:sldMk cId="3981976392" sldId="305"/>
        </pc:sldMkLst>
        <pc:picChg chg="mod">
          <ac:chgData name="Huanwen WANG" userId="b5e6aab9-a7da-4b68-a175-a15a26c2a3f4" providerId="ADAL" clId="{AC6BBAFA-5F11-9C45-AC5F-FB288E200062}" dt="2023-09-01T06:04:00.483" v="1688"/>
          <ac:picMkLst>
            <pc:docMk/>
            <pc:sldMk cId="3981976392" sldId="305"/>
            <ac:picMk id="2" creationId="{D01D5054-5D70-7868-6EFC-F8C3924ED350}"/>
          </ac:picMkLst>
        </pc:picChg>
      </pc:sldChg>
      <pc:sldChg chg="modSp">
        <pc:chgData name="Huanwen WANG" userId="b5e6aab9-a7da-4b68-a175-a15a26c2a3f4" providerId="ADAL" clId="{AC6BBAFA-5F11-9C45-AC5F-FB288E200062}" dt="2023-08-31T03:59:47.727" v="395"/>
        <pc:sldMkLst>
          <pc:docMk/>
          <pc:sldMk cId="2960953413" sldId="306"/>
        </pc:sldMkLst>
        <pc:picChg chg="mod">
          <ac:chgData name="Huanwen WANG" userId="b5e6aab9-a7da-4b68-a175-a15a26c2a3f4" providerId="ADAL" clId="{AC6BBAFA-5F11-9C45-AC5F-FB288E200062}" dt="2023-08-31T03:59:47.727" v="395"/>
          <ac:picMkLst>
            <pc:docMk/>
            <pc:sldMk cId="2960953413" sldId="306"/>
            <ac:picMk id="7" creationId="{39EF55B6-914A-B25B-A297-AB2436EDFD19}"/>
          </ac:picMkLst>
        </pc:picChg>
      </pc:sldChg>
      <pc:sldChg chg="modSp">
        <pc:chgData name="Huanwen WANG" userId="b5e6aab9-a7da-4b68-a175-a15a26c2a3f4" providerId="ADAL" clId="{AC6BBAFA-5F11-9C45-AC5F-FB288E200062}" dt="2023-08-31T04:00:06.900" v="396"/>
        <pc:sldMkLst>
          <pc:docMk/>
          <pc:sldMk cId="3980746840" sldId="309"/>
        </pc:sldMkLst>
        <pc:picChg chg="mod">
          <ac:chgData name="Huanwen WANG" userId="b5e6aab9-a7da-4b68-a175-a15a26c2a3f4" providerId="ADAL" clId="{AC6BBAFA-5F11-9C45-AC5F-FB288E200062}" dt="2023-08-31T04:00:06.900" v="396"/>
          <ac:picMkLst>
            <pc:docMk/>
            <pc:sldMk cId="3980746840" sldId="309"/>
            <ac:picMk id="9" creationId="{617E01C0-4169-6135-0835-01CE9F2043E9}"/>
          </ac:picMkLst>
        </pc:picChg>
      </pc:sldChg>
      <pc:sldChg chg="modSp">
        <pc:chgData name="Huanwen WANG" userId="b5e6aab9-a7da-4b68-a175-a15a26c2a3f4" providerId="ADAL" clId="{AC6BBAFA-5F11-9C45-AC5F-FB288E200062}" dt="2023-08-31T04:00:23.316" v="397"/>
        <pc:sldMkLst>
          <pc:docMk/>
          <pc:sldMk cId="1391714636" sldId="310"/>
        </pc:sldMkLst>
        <pc:picChg chg="mod">
          <ac:chgData name="Huanwen WANG" userId="b5e6aab9-a7da-4b68-a175-a15a26c2a3f4" providerId="ADAL" clId="{AC6BBAFA-5F11-9C45-AC5F-FB288E200062}" dt="2023-08-31T04:00:23.316" v="397"/>
          <ac:picMkLst>
            <pc:docMk/>
            <pc:sldMk cId="1391714636" sldId="310"/>
            <ac:picMk id="10" creationId="{871E7B5D-8EAE-0733-5AF9-7127303938E8}"/>
          </ac:picMkLst>
        </pc:picChg>
      </pc:sldChg>
      <pc:sldChg chg="modSp">
        <pc:chgData name="Huanwen WANG" userId="b5e6aab9-a7da-4b68-a175-a15a26c2a3f4" providerId="ADAL" clId="{AC6BBAFA-5F11-9C45-AC5F-FB288E200062}" dt="2023-08-31T04:00:53.872" v="401" actId="1076"/>
        <pc:sldMkLst>
          <pc:docMk/>
          <pc:sldMk cId="3781286681" sldId="311"/>
        </pc:sldMkLst>
        <pc:picChg chg="mod">
          <ac:chgData name="Huanwen WANG" userId="b5e6aab9-a7da-4b68-a175-a15a26c2a3f4" providerId="ADAL" clId="{AC6BBAFA-5F11-9C45-AC5F-FB288E200062}" dt="2023-08-31T04:00:53.872" v="401" actId="1076"/>
          <ac:picMkLst>
            <pc:docMk/>
            <pc:sldMk cId="3781286681" sldId="311"/>
            <ac:picMk id="8" creationId="{1B4BC554-9648-D2B7-15ED-76244977D010}"/>
          </ac:picMkLst>
        </pc:picChg>
        <pc:picChg chg="mod">
          <ac:chgData name="Huanwen WANG" userId="b5e6aab9-a7da-4b68-a175-a15a26c2a3f4" providerId="ADAL" clId="{AC6BBAFA-5F11-9C45-AC5F-FB288E200062}" dt="2023-08-31T04:00:49.151" v="399"/>
          <ac:picMkLst>
            <pc:docMk/>
            <pc:sldMk cId="3781286681" sldId="311"/>
            <ac:picMk id="31759" creationId="{906D8407-8D1D-8CC6-3E3E-0BD53B88C807}"/>
          </ac:picMkLst>
        </pc:picChg>
      </pc:sldChg>
      <pc:sldChg chg="modSp add mod modTransition setBg">
        <pc:chgData name="Huanwen WANG" userId="b5e6aab9-a7da-4b68-a175-a15a26c2a3f4" providerId="ADAL" clId="{AC6BBAFA-5F11-9C45-AC5F-FB288E200062}" dt="2023-08-31T05:29:05.138" v="1398" actId="1076"/>
        <pc:sldMkLst>
          <pc:docMk/>
          <pc:sldMk cId="0" sldId="317"/>
        </pc:sldMkLst>
        <pc:spChg chg="mod">
          <ac:chgData name="Huanwen WANG" userId="b5e6aab9-a7da-4b68-a175-a15a26c2a3f4" providerId="ADAL" clId="{AC6BBAFA-5F11-9C45-AC5F-FB288E200062}" dt="2023-08-31T05:29:05.138" v="1398" actId="1076"/>
          <ac:spMkLst>
            <pc:docMk/>
            <pc:sldMk cId="0" sldId="317"/>
            <ac:spMk id="4098" creationId="{22719EE9-78E8-07E8-2B86-B645DED44C93}"/>
          </ac:spMkLst>
        </pc:spChg>
        <pc:spChg chg="mod">
          <ac:chgData name="Huanwen WANG" userId="b5e6aab9-a7da-4b68-a175-a15a26c2a3f4" providerId="ADAL" clId="{AC6BBAFA-5F11-9C45-AC5F-FB288E200062}" dt="2023-08-31T05:28:32.601" v="1395" actId="113"/>
          <ac:spMkLst>
            <pc:docMk/>
            <pc:sldMk cId="0" sldId="317"/>
            <ac:spMk id="12291" creationId="{8EF26406-BD07-F585-9133-B963A0C710C5}"/>
          </ac:spMkLst>
        </pc:spChg>
      </pc:sldChg>
      <pc:sldChg chg="modSp add mod modTransition setBg">
        <pc:chgData name="Huanwen WANG" userId="b5e6aab9-a7da-4b68-a175-a15a26c2a3f4" providerId="ADAL" clId="{AC6BBAFA-5F11-9C45-AC5F-FB288E200062}" dt="2023-08-31T05:29:28.880" v="1403" actId="207"/>
        <pc:sldMkLst>
          <pc:docMk/>
          <pc:sldMk cId="0" sldId="318"/>
        </pc:sldMkLst>
        <pc:spChg chg="mod">
          <ac:chgData name="Huanwen WANG" userId="b5e6aab9-a7da-4b68-a175-a15a26c2a3f4" providerId="ADAL" clId="{AC6BBAFA-5F11-9C45-AC5F-FB288E200062}" dt="2023-08-31T05:29:23.985" v="1402" actId="2711"/>
          <ac:spMkLst>
            <pc:docMk/>
            <pc:sldMk cId="0" sldId="318"/>
            <ac:spMk id="5122" creationId="{9058CEC8-228A-5EFE-C85F-A3A28391A32E}"/>
          </ac:spMkLst>
        </pc:spChg>
        <pc:spChg chg="mod">
          <ac:chgData name="Huanwen WANG" userId="b5e6aab9-a7da-4b68-a175-a15a26c2a3f4" providerId="ADAL" clId="{AC6BBAFA-5F11-9C45-AC5F-FB288E200062}" dt="2023-08-31T05:29:28.880" v="1403" actId="207"/>
          <ac:spMkLst>
            <pc:docMk/>
            <pc:sldMk cId="0" sldId="318"/>
            <ac:spMk id="13321" creationId="{24D226F8-A840-6309-601E-737407A8450E}"/>
          </ac:spMkLst>
        </pc:spChg>
      </pc:sldChg>
      <pc:sldChg chg="modSp add mod modTransition setBg">
        <pc:chgData name="Huanwen WANG" userId="b5e6aab9-a7da-4b68-a175-a15a26c2a3f4" providerId="ADAL" clId="{AC6BBAFA-5F11-9C45-AC5F-FB288E200062}" dt="2023-08-31T05:29:56.071" v="1405" actId="207"/>
        <pc:sldMkLst>
          <pc:docMk/>
          <pc:sldMk cId="0" sldId="319"/>
        </pc:sldMkLst>
        <pc:spChg chg="mod">
          <ac:chgData name="Huanwen WANG" userId="b5e6aab9-a7da-4b68-a175-a15a26c2a3f4" providerId="ADAL" clId="{AC6BBAFA-5F11-9C45-AC5F-FB288E200062}" dt="2023-08-31T05:29:56.071" v="1405" actId="207"/>
          <ac:spMkLst>
            <pc:docMk/>
            <pc:sldMk cId="0" sldId="319"/>
            <ac:spMk id="6147" creationId="{716F097C-4008-8B98-3349-7D7BF2EDC63A}"/>
          </ac:spMkLst>
        </pc:spChg>
      </pc:sldChg>
      <pc:sldChg chg="modSp add mod modTransition setBg">
        <pc:chgData name="Huanwen WANG" userId="b5e6aab9-a7da-4b68-a175-a15a26c2a3f4" providerId="ADAL" clId="{AC6BBAFA-5F11-9C45-AC5F-FB288E200062}" dt="2023-08-31T05:30:36.101" v="1414" actId="1076"/>
        <pc:sldMkLst>
          <pc:docMk/>
          <pc:sldMk cId="0" sldId="320"/>
        </pc:sldMkLst>
        <pc:spChg chg="mod">
          <ac:chgData name="Huanwen WANG" userId="b5e6aab9-a7da-4b68-a175-a15a26c2a3f4" providerId="ADAL" clId="{AC6BBAFA-5F11-9C45-AC5F-FB288E200062}" dt="2023-08-31T05:30:19.101" v="1409" actId="20577"/>
          <ac:spMkLst>
            <pc:docMk/>
            <pc:sldMk cId="0" sldId="320"/>
            <ac:spMk id="7170" creationId="{5DC08551-E7B4-6D03-1A71-F6F194EE09BC}"/>
          </ac:spMkLst>
        </pc:spChg>
        <pc:spChg chg="mod">
          <ac:chgData name="Huanwen WANG" userId="b5e6aab9-a7da-4b68-a175-a15a26c2a3f4" providerId="ADAL" clId="{AC6BBAFA-5F11-9C45-AC5F-FB288E200062}" dt="2023-08-31T05:30:33.654" v="1413" actId="1076"/>
          <ac:spMkLst>
            <pc:docMk/>
            <pc:sldMk cId="0" sldId="320"/>
            <ac:spMk id="15363" creationId="{56AEC02B-7CAF-D6CE-808E-8B9151366BA4}"/>
          </ac:spMkLst>
        </pc:spChg>
        <pc:spChg chg="mod">
          <ac:chgData name="Huanwen WANG" userId="b5e6aab9-a7da-4b68-a175-a15a26c2a3f4" providerId="ADAL" clId="{AC6BBAFA-5F11-9C45-AC5F-FB288E200062}" dt="2023-08-31T05:30:36.101" v="1414" actId="1076"/>
          <ac:spMkLst>
            <pc:docMk/>
            <pc:sldMk cId="0" sldId="320"/>
            <ac:spMk id="15364" creationId="{85C21704-C0FB-BE03-883E-705B47F58F68}"/>
          </ac:spMkLst>
        </pc:spChg>
        <pc:spChg chg="mod">
          <ac:chgData name="Huanwen WANG" userId="b5e6aab9-a7da-4b68-a175-a15a26c2a3f4" providerId="ADAL" clId="{AC6BBAFA-5F11-9C45-AC5F-FB288E200062}" dt="2023-08-31T05:30:24.088" v="1410" actId="1076"/>
          <ac:spMkLst>
            <pc:docMk/>
            <pc:sldMk cId="0" sldId="320"/>
            <ac:spMk id="15365" creationId="{E37A23F3-AB52-93BB-5611-438ED81097CC}"/>
          </ac:spMkLst>
        </pc:spChg>
        <pc:spChg chg="mod">
          <ac:chgData name="Huanwen WANG" userId="b5e6aab9-a7da-4b68-a175-a15a26c2a3f4" providerId="ADAL" clId="{AC6BBAFA-5F11-9C45-AC5F-FB288E200062}" dt="2023-08-31T05:30:28.995" v="1412" actId="1076"/>
          <ac:spMkLst>
            <pc:docMk/>
            <pc:sldMk cId="0" sldId="320"/>
            <ac:spMk id="15366" creationId="{B666CB61-7EC3-C434-4C60-D0AA8430E53C}"/>
          </ac:spMkLst>
        </pc:spChg>
      </pc:sldChg>
      <pc:sldChg chg="modSp add del mod modTransition setBg">
        <pc:chgData name="Huanwen WANG" userId="b5e6aab9-a7da-4b68-a175-a15a26c2a3f4" providerId="ADAL" clId="{AC6BBAFA-5F11-9C45-AC5F-FB288E200062}" dt="2023-09-01T12:47:45.181" v="1768" actId="2696"/>
        <pc:sldMkLst>
          <pc:docMk/>
          <pc:sldMk cId="0" sldId="321"/>
        </pc:sldMkLst>
        <pc:spChg chg="mod">
          <ac:chgData name="Huanwen WANG" userId="b5e6aab9-a7da-4b68-a175-a15a26c2a3f4" providerId="ADAL" clId="{AC6BBAFA-5F11-9C45-AC5F-FB288E200062}" dt="2023-08-31T05:31:01.505" v="1420" actId="207"/>
          <ac:spMkLst>
            <pc:docMk/>
            <pc:sldMk cId="0" sldId="321"/>
            <ac:spMk id="8194" creationId="{79DC8438-2074-2621-11DE-89F59E8C20D7}"/>
          </ac:spMkLst>
        </pc:spChg>
        <pc:graphicFrameChg chg="mod">
          <ac:chgData name="Huanwen WANG" userId="b5e6aab9-a7da-4b68-a175-a15a26c2a3f4" providerId="ADAL" clId="{AC6BBAFA-5F11-9C45-AC5F-FB288E200062}" dt="2023-09-01T12:47:35.874" v="1766" actId="1076"/>
          <ac:graphicFrameMkLst>
            <pc:docMk/>
            <pc:sldMk cId="0" sldId="321"/>
            <ac:graphicFrameMk id="16389" creationId="{CCAFE904-2890-DBB4-AD35-C069682315B8}"/>
          </ac:graphicFrameMkLst>
        </pc:graphicFrameChg>
        <pc:graphicFrameChg chg="mod">
          <ac:chgData name="Huanwen WANG" userId="b5e6aab9-a7da-4b68-a175-a15a26c2a3f4" providerId="ADAL" clId="{AC6BBAFA-5F11-9C45-AC5F-FB288E200062}" dt="2023-09-01T12:47:40.798" v="1767" actId="1076"/>
          <ac:graphicFrameMkLst>
            <pc:docMk/>
            <pc:sldMk cId="0" sldId="321"/>
            <ac:graphicFrameMk id="16390" creationId="{CAD21A26-C187-2A53-A689-035A6A859BA2}"/>
          </ac:graphicFrameMkLst>
        </pc:graphicFrameChg>
      </pc:sldChg>
      <pc:sldChg chg="addSp delSp modSp add mod modTransition setBg delAnim modAnim">
        <pc:chgData name="Huanwen WANG" userId="b5e6aab9-a7da-4b68-a175-a15a26c2a3f4" providerId="ADAL" clId="{AC6BBAFA-5F11-9C45-AC5F-FB288E200062}" dt="2023-08-31T05:35:36.451" v="1554"/>
        <pc:sldMkLst>
          <pc:docMk/>
          <pc:sldMk cId="0" sldId="322"/>
        </pc:sldMkLst>
        <pc:spChg chg="add mod">
          <ac:chgData name="Huanwen WANG" userId="b5e6aab9-a7da-4b68-a175-a15a26c2a3f4" providerId="ADAL" clId="{AC6BBAFA-5F11-9C45-AC5F-FB288E200062}" dt="2023-08-31T05:35:19.038" v="1552" actId="20577"/>
          <ac:spMkLst>
            <pc:docMk/>
            <pc:sldMk cId="0" sldId="322"/>
            <ac:spMk id="2" creationId="{1585B4E7-6DAE-CE8E-E135-A0C050318DCA}"/>
          </ac:spMkLst>
        </pc:spChg>
        <pc:spChg chg="mod">
          <ac:chgData name="Huanwen WANG" userId="b5e6aab9-a7da-4b68-a175-a15a26c2a3f4" providerId="ADAL" clId="{AC6BBAFA-5F11-9C45-AC5F-FB288E200062}" dt="2023-08-31T05:35:06.110" v="1546" actId="14100"/>
          <ac:spMkLst>
            <pc:docMk/>
            <pc:sldMk cId="0" sldId="322"/>
            <ac:spMk id="18440" creationId="{0679EABF-7A83-9EDB-E14C-9DDA7DE23728}"/>
          </ac:spMkLst>
        </pc:spChg>
        <pc:spChg chg="del">
          <ac:chgData name="Huanwen WANG" userId="b5e6aab9-a7da-4b68-a175-a15a26c2a3f4" providerId="ADAL" clId="{AC6BBAFA-5F11-9C45-AC5F-FB288E200062}" dt="2023-08-31T05:31:33.568" v="1427" actId="478"/>
          <ac:spMkLst>
            <pc:docMk/>
            <pc:sldMk cId="0" sldId="322"/>
            <ac:spMk id="18441" creationId="{E98EB22B-A47A-D69E-9557-8122A27DFBF0}"/>
          </ac:spMkLst>
        </pc:spChg>
        <pc:spChg chg="mod">
          <ac:chgData name="Huanwen WANG" userId="b5e6aab9-a7da-4b68-a175-a15a26c2a3f4" providerId="ADAL" clId="{AC6BBAFA-5F11-9C45-AC5F-FB288E200062}" dt="2023-08-31T05:35:10.395" v="1547" actId="1076"/>
          <ac:spMkLst>
            <pc:docMk/>
            <pc:sldMk cId="0" sldId="322"/>
            <ac:spMk id="18442" creationId="{17011D26-356F-A0ED-BC5D-213E18AAF0EB}"/>
          </ac:spMkLst>
        </pc:spChg>
        <pc:spChg chg="del mod">
          <ac:chgData name="Huanwen WANG" userId="b5e6aab9-a7da-4b68-a175-a15a26c2a3f4" providerId="ADAL" clId="{AC6BBAFA-5F11-9C45-AC5F-FB288E200062}" dt="2023-08-31T05:35:11.109" v="1549"/>
          <ac:spMkLst>
            <pc:docMk/>
            <pc:sldMk cId="0" sldId="322"/>
            <ac:spMk id="18443" creationId="{768AD56A-DD1D-53DF-6C70-3E168BFED426}"/>
          </ac:spMkLst>
        </pc:spChg>
        <pc:spChg chg="del">
          <ac:chgData name="Huanwen WANG" userId="b5e6aab9-a7da-4b68-a175-a15a26c2a3f4" providerId="ADAL" clId="{AC6BBAFA-5F11-9C45-AC5F-FB288E200062}" dt="2023-08-31T05:32:26.443" v="1456" actId="478"/>
          <ac:spMkLst>
            <pc:docMk/>
            <pc:sldMk cId="0" sldId="322"/>
            <ac:spMk id="18444" creationId="{4C1065ED-7793-3E1A-8C0D-9F4D3413EE6F}"/>
          </ac:spMkLst>
        </pc:spChg>
        <pc:spChg chg="mod">
          <ac:chgData name="Huanwen WANG" userId="b5e6aab9-a7da-4b68-a175-a15a26c2a3f4" providerId="ADAL" clId="{AC6BBAFA-5F11-9C45-AC5F-FB288E200062}" dt="2023-08-31T05:35:22.673" v="1553" actId="1076"/>
          <ac:spMkLst>
            <pc:docMk/>
            <pc:sldMk cId="0" sldId="322"/>
            <ac:spMk id="18445" creationId="{CE5D1E61-E391-8EBF-8F61-2FE3039FD934}"/>
          </ac:spMkLst>
        </pc:spChg>
      </pc:sldChg>
      <pc:sldChg chg="addSp delSp modSp add mod modTransition delAnim modAnim">
        <pc:chgData name="Huanwen WANG" userId="b5e6aab9-a7da-4b68-a175-a15a26c2a3f4" providerId="ADAL" clId="{AC6BBAFA-5F11-9C45-AC5F-FB288E200062}" dt="2023-09-01T04:53:58.622" v="1687" actId="207"/>
        <pc:sldMkLst>
          <pc:docMk/>
          <pc:sldMk cId="0" sldId="325"/>
        </pc:sldMkLst>
        <pc:spChg chg="add del mod">
          <ac:chgData name="Huanwen WANG" userId="b5e6aab9-a7da-4b68-a175-a15a26c2a3f4" providerId="ADAL" clId="{AC6BBAFA-5F11-9C45-AC5F-FB288E200062}" dt="2023-09-01T04:52:16.351" v="1659" actId="478"/>
          <ac:spMkLst>
            <pc:docMk/>
            <pc:sldMk cId="0" sldId="325"/>
            <ac:spMk id="2" creationId="{3705D5C7-77D8-4CE3-40E5-C6C95AE580A8}"/>
          </ac:spMkLst>
        </pc:spChg>
        <pc:spChg chg="mod">
          <ac:chgData name="Huanwen WANG" userId="b5e6aab9-a7da-4b68-a175-a15a26c2a3f4" providerId="ADAL" clId="{AC6BBAFA-5F11-9C45-AC5F-FB288E200062}" dt="2023-09-01T04:53:01.488" v="1671" actId="1076"/>
          <ac:spMkLst>
            <pc:docMk/>
            <pc:sldMk cId="0" sldId="325"/>
            <ac:spMk id="39940" creationId="{9C420DC6-9C95-334F-2838-6536B7FE062B}"/>
          </ac:spMkLst>
        </pc:spChg>
        <pc:spChg chg="mod">
          <ac:chgData name="Huanwen WANG" userId="b5e6aab9-a7da-4b68-a175-a15a26c2a3f4" providerId="ADAL" clId="{AC6BBAFA-5F11-9C45-AC5F-FB288E200062}" dt="2023-09-01T04:52:59.230" v="1670" actId="1076"/>
          <ac:spMkLst>
            <pc:docMk/>
            <pc:sldMk cId="0" sldId="325"/>
            <ac:spMk id="39941" creationId="{532B6929-874A-4E85-5502-9CCEFEB5976F}"/>
          </ac:spMkLst>
        </pc:spChg>
        <pc:spChg chg="mod">
          <ac:chgData name="Huanwen WANG" userId="b5e6aab9-a7da-4b68-a175-a15a26c2a3f4" providerId="ADAL" clId="{AC6BBAFA-5F11-9C45-AC5F-FB288E200062}" dt="2023-09-01T04:53:58.622" v="1687" actId="207"/>
          <ac:spMkLst>
            <pc:docMk/>
            <pc:sldMk cId="0" sldId="325"/>
            <ac:spMk id="39942" creationId="{2EC9E2B9-73C0-34DA-D6A3-0D3B08032771}"/>
          </ac:spMkLst>
        </pc:spChg>
        <pc:spChg chg="mod">
          <ac:chgData name="Huanwen WANG" userId="b5e6aab9-a7da-4b68-a175-a15a26c2a3f4" providerId="ADAL" clId="{AC6BBAFA-5F11-9C45-AC5F-FB288E200062}" dt="2023-09-01T04:53:33.190" v="1681" actId="166"/>
          <ac:spMkLst>
            <pc:docMk/>
            <pc:sldMk cId="0" sldId="325"/>
            <ac:spMk id="39943" creationId="{CB819795-B983-82BE-9541-A6EAD503DB71}"/>
          </ac:spMkLst>
        </pc:spChg>
        <pc:grpChg chg="add mod">
          <ac:chgData name="Huanwen WANG" userId="b5e6aab9-a7da-4b68-a175-a15a26c2a3f4" providerId="ADAL" clId="{AC6BBAFA-5F11-9C45-AC5F-FB288E200062}" dt="2023-09-01T04:53:45.367" v="1684" actId="14100"/>
          <ac:grpSpMkLst>
            <pc:docMk/>
            <pc:sldMk cId="0" sldId="325"/>
            <ac:grpSpMk id="5" creationId="{BC0FB845-91AC-B166-BEA7-C3B391C432B8}"/>
          </ac:grpSpMkLst>
        </pc:grpChg>
        <pc:picChg chg="add del mod">
          <ac:chgData name="Huanwen WANG" userId="b5e6aab9-a7da-4b68-a175-a15a26c2a3f4" providerId="ADAL" clId="{AC6BBAFA-5F11-9C45-AC5F-FB288E200062}" dt="2023-09-01T04:50:15.879" v="1616" actId="21"/>
          <ac:picMkLst>
            <pc:docMk/>
            <pc:sldMk cId="0" sldId="325"/>
            <ac:picMk id="3" creationId="{897CCEBA-6F65-A6DB-E802-D5107EEAF8DB}"/>
          </ac:picMkLst>
        </pc:picChg>
        <pc:picChg chg="add mod">
          <ac:chgData name="Huanwen WANG" userId="b5e6aab9-a7da-4b68-a175-a15a26c2a3f4" providerId="ADAL" clId="{AC6BBAFA-5F11-9C45-AC5F-FB288E200062}" dt="2023-09-01T04:53:45.367" v="1684" actId="14100"/>
          <ac:picMkLst>
            <pc:docMk/>
            <pc:sldMk cId="0" sldId="325"/>
            <ac:picMk id="4" creationId="{6D3B6825-D99F-9CFC-54DB-4CFDE0BB8B25}"/>
          </ac:picMkLst>
        </pc:picChg>
        <pc:picChg chg="mod">
          <ac:chgData name="Huanwen WANG" userId="b5e6aab9-a7da-4b68-a175-a15a26c2a3f4" providerId="ADAL" clId="{AC6BBAFA-5F11-9C45-AC5F-FB288E200062}" dt="2023-09-01T04:53:45.367" v="1684" actId="14100"/>
          <ac:picMkLst>
            <pc:docMk/>
            <pc:sldMk cId="0" sldId="325"/>
            <ac:picMk id="39938" creationId="{20E2D0B1-70E3-1067-5ECC-B1D5A545FF52}"/>
          </ac:picMkLst>
        </pc:picChg>
      </pc:sldChg>
      <pc:sldChg chg="addSp delSp modSp add mod delAnim modAnim">
        <pc:chgData name="Huanwen WANG" userId="b5e6aab9-a7da-4b68-a175-a15a26c2a3f4" providerId="ADAL" clId="{AC6BBAFA-5F11-9C45-AC5F-FB288E200062}" dt="2023-09-01T06:10:58.551" v="1722" actId="20577"/>
        <pc:sldMkLst>
          <pc:docMk/>
          <pc:sldMk cId="2501666184" sldId="895"/>
        </pc:sldMkLst>
        <pc:spChg chg="add mod">
          <ac:chgData name="Huanwen WANG" userId="b5e6aab9-a7da-4b68-a175-a15a26c2a3f4" providerId="ADAL" clId="{AC6BBAFA-5F11-9C45-AC5F-FB288E200062}" dt="2023-08-31T05:22:30.224" v="1366" actId="14100"/>
          <ac:spMkLst>
            <pc:docMk/>
            <pc:sldMk cId="2501666184" sldId="895"/>
            <ac:spMk id="4" creationId="{CFADC590-1439-FA5B-3287-1995919BAC7F}"/>
          </ac:spMkLst>
        </pc:spChg>
        <pc:spChg chg="add mod">
          <ac:chgData name="Huanwen WANG" userId="b5e6aab9-a7da-4b68-a175-a15a26c2a3f4" providerId="ADAL" clId="{AC6BBAFA-5F11-9C45-AC5F-FB288E200062}" dt="2023-08-31T05:19:53.831" v="1356" actId="1076"/>
          <ac:spMkLst>
            <pc:docMk/>
            <pc:sldMk cId="2501666184" sldId="895"/>
            <ac:spMk id="5" creationId="{3A8B2E92-7743-4D6F-AC9E-5EB8EBA29927}"/>
          </ac:spMkLst>
        </pc:spChg>
        <pc:spChg chg="mod topLvl">
          <ac:chgData name="Huanwen WANG" userId="b5e6aab9-a7da-4b68-a175-a15a26c2a3f4" providerId="ADAL" clId="{AC6BBAFA-5F11-9C45-AC5F-FB288E200062}" dt="2023-08-31T05:19:53.831" v="1356" actId="1076"/>
          <ac:spMkLst>
            <pc:docMk/>
            <pc:sldMk cId="2501666184" sldId="895"/>
            <ac:spMk id="11" creationId="{766244E1-1ADE-DFB4-18EE-55A50AA21E52}"/>
          </ac:spMkLst>
        </pc:spChg>
        <pc:spChg chg="mod topLvl">
          <ac:chgData name="Huanwen WANG" userId="b5e6aab9-a7da-4b68-a175-a15a26c2a3f4" providerId="ADAL" clId="{AC6BBAFA-5F11-9C45-AC5F-FB288E200062}" dt="2023-08-31T05:36:14.983" v="1555" actId="20577"/>
          <ac:spMkLst>
            <pc:docMk/>
            <pc:sldMk cId="2501666184" sldId="895"/>
            <ac:spMk id="12" creationId="{59DB2F27-EB7C-7E18-C395-E15EAD720F88}"/>
          </ac:spMkLst>
        </pc:spChg>
        <pc:spChg chg="mod topLvl">
          <ac:chgData name="Huanwen WANG" userId="b5e6aab9-a7da-4b68-a175-a15a26c2a3f4" providerId="ADAL" clId="{AC6BBAFA-5F11-9C45-AC5F-FB288E200062}" dt="2023-08-31T05:22:30.224" v="1366" actId="14100"/>
          <ac:spMkLst>
            <pc:docMk/>
            <pc:sldMk cId="2501666184" sldId="895"/>
            <ac:spMk id="13" creationId="{14638506-49AB-506C-C37F-A046B9781BE9}"/>
          </ac:spMkLst>
        </pc:spChg>
        <pc:spChg chg="mod topLvl">
          <ac:chgData name="Huanwen WANG" userId="b5e6aab9-a7da-4b68-a175-a15a26c2a3f4" providerId="ADAL" clId="{AC6BBAFA-5F11-9C45-AC5F-FB288E200062}" dt="2023-08-31T05:19:53.831" v="1356" actId="1076"/>
          <ac:spMkLst>
            <pc:docMk/>
            <pc:sldMk cId="2501666184" sldId="895"/>
            <ac:spMk id="14" creationId="{93C97B79-068A-200C-BDD6-787C234E12F1}"/>
          </ac:spMkLst>
        </pc:spChg>
        <pc:spChg chg="mod topLvl">
          <ac:chgData name="Huanwen WANG" userId="b5e6aab9-a7da-4b68-a175-a15a26c2a3f4" providerId="ADAL" clId="{AC6BBAFA-5F11-9C45-AC5F-FB288E200062}" dt="2023-08-31T05:19:53.831" v="1356" actId="1076"/>
          <ac:spMkLst>
            <pc:docMk/>
            <pc:sldMk cId="2501666184" sldId="895"/>
            <ac:spMk id="15" creationId="{4C854E52-B4B8-8745-1E1A-4349AB777675}"/>
          </ac:spMkLst>
        </pc:spChg>
        <pc:spChg chg="del mod">
          <ac:chgData name="Huanwen WANG" userId="b5e6aab9-a7da-4b68-a175-a15a26c2a3f4" providerId="ADAL" clId="{AC6BBAFA-5F11-9C45-AC5F-FB288E200062}" dt="2023-08-31T04:33:39.293" v="604" actId="478"/>
          <ac:spMkLst>
            <pc:docMk/>
            <pc:sldMk cId="2501666184" sldId="895"/>
            <ac:spMk id="16" creationId="{CA1160E0-AFCE-52AD-A66B-A47D16B2979C}"/>
          </ac:spMkLst>
        </pc:spChg>
        <pc:spChg chg="add del mod">
          <ac:chgData name="Huanwen WANG" userId="b5e6aab9-a7da-4b68-a175-a15a26c2a3f4" providerId="ADAL" clId="{AC6BBAFA-5F11-9C45-AC5F-FB288E200062}" dt="2023-08-31T04:37:02.705" v="725"/>
          <ac:spMkLst>
            <pc:docMk/>
            <pc:sldMk cId="2501666184" sldId="895"/>
            <ac:spMk id="17" creationId="{80CF3F86-C184-A83C-25B7-271EC76755C0}"/>
          </ac:spMkLst>
        </pc:spChg>
        <pc:spChg chg="del mod topLvl">
          <ac:chgData name="Huanwen WANG" userId="b5e6aab9-a7da-4b68-a175-a15a26c2a3f4" providerId="ADAL" clId="{AC6BBAFA-5F11-9C45-AC5F-FB288E200062}" dt="2023-08-31T05:15:06.896" v="1291" actId="478"/>
          <ac:spMkLst>
            <pc:docMk/>
            <pc:sldMk cId="2501666184" sldId="895"/>
            <ac:spMk id="18" creationId="{9DCD0EA8-94AD-D15C-0A1B-61DBE9F964A9}"/>
          </ac:spMkLst>
        </pc:spChg>
        <pc:spChg chg="del mod">
          <ac:chgData name="Huanwen WANG" userId="b5e6aab9-a7da-4b68-a175-a15a26c2a3f4" providerId="ADAL" clId="{AC6BBAFA-5F11-9C45-AC5F-FB288E200062}" dt="2023-08-31T04:33:32.279" v="602" actId="478"/>
          <ac:spMkLst>
            <pc:docMk/>
            <pc:sldMk cId="2501666184" sldId="895"/>
            <ac:spMk id="19" creationId="{5132C139-652A-CC66-EAF0-0C9F4B824C02}"/>
          </ac:spMkLst>
        </pc:spChg>
        <pc:spChg chg="del">
          <ac:chgData name="Huanwen WANG" userId="b5e6aab9-a7da-4b68-a175-a15a26c2a3f4" providerId="ADAL" clId="{AC6BBAFA-5F11-9C45-AC5F-FB288E200062}" dt="2023-08-31T04:35:14.794" v="667" actId="478"/>
          <ac:spMkLst>
            <pc:docMk/>
            <pc:sldMk cId="2501666184" sldId="895"/>
            <ac:spMk id="20" creationId="{7A8E3FD5-1FB1-1A97-BF44-1DE1F6C9EDA5}"/>
          </ac:spMkLst>
        </pc:spChg>
        <pc:spChg chg="del">
          <ac:chgData name="Huanwen WANG" userId="b5e6aab9-a7da-4b68-a175-a15a26c2a3f4" providerId="ADAL" clId="{AC6BBAFA-5F11-9C45-AC5F-FB288E200062}" dt="2023-08-31T04:33:35.432" v="603" actId="478"/>
          <ac:spMkLst>
            <pc:docMk/>
            <pc:sldMk cId="2501666184" sldId="895"/>
            <ac:spMk id="21" creationId="{4BB4EBA4-A256-87C2-026F-B165F2CEEFE7}"/>
          </ac:spMkLst>
        </pc:spChg>
        <pc:spChg chg="del">
          <ac:chgData name="Huanwen WANG" userId="b5e6aab9-a7da-4b68-a175-a15a26c2a3f4" providerId="ADAL" clId="{AC6BBAFA-5F11-9C45-AC5F-FB288E200062}" dt="2023-08-31T04:35:12.572" v="666" actId="478"/>
          <ac:spMkLst>
            <pc:docMk/>
            <pc:sldMk cId="2501666184" sldId="895"/>
            <ac:spMk id="22" creationId="{93B5097D-F73C-2398-9660-6D6C17518809}"/>
          </ac:spMkLst>
        </pc:spChg>
        <pc:spChg chg="del">
          <ac:chgData name="Huanwen WANG" userId="b5e6aab9-a7da-4b68-a175-a15a26c2a3f4" providerId="ADAL" clId="{AC6BBAFA-5F11-9C45-AC5F-FB288E200062}" dt="2023-08-31T04:35:10.431" v="665" actId="478"/>
          <ac:spMkLst>
            <pc:docMk/>
            <pc:sldMk cId="2501666184" sldId="895"/>
            <ac:spMk id="23" creationId="{96065EB4-7C8E-8880-3A05-82111F9EACAD}"/>
          </ac:spMkLst>
        </pc:spChg>
        <pc:spChg chg="add mod">
          <ac:chgData name="Huanwen WANG" userId="b5e6aab9-a7da-4b68-a175-a15a26c2a3f4" providerId="ADAL" clId="{AC6BBAFA-5F11-9C45-AC5F-FB288E200062}" dt="2023-08-31T05:19:53.831" v="1356" actId="1076"/>
          <ac:spMkLst>
            <pc:docMk/>
            <pc:sldMk cId="2501666184" sldId="895"/>
            <ac:spMk id="24" creationId="{36D5CA87-E4C9-7DE0-F109-F76A63D20CF6}"/>
          </ac:spMkLst>
        </pc:spChg>
        <pc:spChg chg="add mod">
          <ac:chgData name="Huanwen WANG" userId="b5e6aab9-a7da-4b68-a175-a15a26c2a3f4" providerId="ADAL" clId="{AC6BBAFA-5F11-9C45-AC5F-FB288E200062}" dt="2023-08-31T05:19:53.831" v="1356" actId="1076"/>
          <ac:spMkLst>
            <pc:docMk/>
            <pc:sldMk cId="2501666184" sldId="895"/>
            <ac:spMk id="30" creationId="{4F5BB540-25E3-EBBF-EA11-381574EE2927}"/>
          </ac:spMkLst>
        </pc:spChg>
        <pc:spChg chg="add mod">
          <ac:chgData name="Huanwen WANG" userId="b5e6aab9-a7da-4b68-a175-a15a26c2a3f4" providerId="ADAL" clId="{AC6BBAFA-5F11-9C45-AC5F-FB288E200062}" dt="2023-08-31T05:19:53.831" v="1356" actId="1076"/>
          <ac:spMkLst>
            <pc:docMk/>
            <pc:sldMk cId="2501666184" sldId="895"/>
            <ac:spMk id="31" creationId="{8840A3D5-B497-327A-BDF7-5BFDC48E70A8}"/>
          </ac:spMkLst>
        </pc:spChg>
        <pc:spChg chg="mod">
          <ac:chgData name="Huanwen WANG" userId="b5e6aab9-a7da-4b68-a175-a15a26c2a3f4" providerId="ADAL" clId="{AC6BBAFA-5F11-9C45-AC5F-FB288E200062}" dt="2023-08-31T05:19:57.128" v="1357" actId="14100"/>
          <ac:spMkLst>
            <pc:docMk/>
            <pc:sldMk cId="2501666184" sldId="895"/>
            <ac:spMk id="32" creationId="{F1EEC176-DC28-85F0-94E4-92705076D057}"/>
          </ac:spMkLst>
        </pc:spChg>
        <pc:spChg chg="del mod">
          <ac:chgData name="Huanwen WANG" userId="b5e6aab9-a7da-4b68-a175-a15a26c2a3f4" providerId="ADAL" clId="{AC6BBAFA-5F11-9C45-AC5F-FB288E200062}" dt="2023-08-31T05:12:42.568" v="1188" actId="478"/>
          <ac:spMkLst>
            <pc:docMk/>
            <pc:sldMk cId="2501666184" sldId="895"/>
            <ac:spMk id="33" creationId="{F8A6A4FA-B8FD-7E5B-89F2-093BEEEB6C5D}"/>
          </ac:spMkLst>
        </pc:spChg>
        <pc:spChg chg="mod">
          <ac:chgData name="Huanwen WANG" userId="b5e6aab9-a7da-4b68-a175-a15a26c2a3f4" providerId="ADAL" clId="{AC6BBAFA-5F11-9C45-AC5F-FB288E200062}" dt="2023-08-31T05:21:59.995" v="1365" actId="1076"/>
          <ac:spMkLst>
            <pc:docMk/>
            <pc:sldMk cId="2501666184" sldId="895"/>
            <ac:spMk id="34" creationId="{4439855A-6A7B-9808-D6CE-487C00924591}"/>
          </ac:spMkLst>
        </pc:spChg>
        <pc:spChg chg="add del mod">
          <ac:chgData name="Huanwen WANG" userId="b5e6aab9-a7da-4b68-a175-a15a26c2a3f4" providerId="ADAL" clId="{AC6BBAFA-5F11-9C45-AC5F-FB288E200062}" dt="2023-08-31T04:50:33.620" v="914" actId="478"/>
          <ac:spMkLst>
            <pc:docMk/>
            <pc:sldMk cId="2501666184" sldId="895"/>
            <ac:spMk id="36" creationId="{DDBF1147-5EA8-0D35-E1FB-B2490FE411AB}"/>
          </ac:spMkLst>
        </pc:spChg>
        <pc:spChg chg="add mod">
          <ac:chgData name="Huanwen WANG" userId="b5e6aab9-a7da-4b68-a175-a15a26c2a3f4" providerId="ADAL" clId="{AC6BBAFA-5F11-9C45-AC5F-FB288E200062}" dt="2023-08-31T05:19:53.831" v="1356" actId="1076"/>
          <ac:spMkLst>
            <pc:docMk/>
            <pc:sldMk cId="2501666184" sldId="895"/>
            <ac:spMk id="38" creationId="{6EE7FAF4-8C49-AB00-6B87-8D83A933D531}"/>
          </ac:spMkLst>
        </pc:spChg>
        <pc:spChg chg="mod">
          <ac:chgData name="Huanwen WANG" userId="b5e6aab9-a7da-4b68-a175-a15a26c2a3f4" providerId="ADAL" clId="{AC6BBAFA-5F11-9C45-AC5F-FB288E200062}" dt="2023-09-01T06:10:58.551" v="1722" actId="20577"/>
          <ac:spMkLst>
            <pc:docMk/>
            <pc:sldMk cId="2501666184" sldId="895"/>
            <ac:spMk id="39" creationId="{493215FE-3A55-5D3F-6058-BB952E5D07CD}"/>
          </ac:spMkLst>
        </pc:spChg>
        <pc:spChg chg="mod">
          <ac:chgData name="Huanwen WANG" userId="b5e6aab9-a7da-4b68-a175-a15a26c2a3f4" providerId="ADAL" clId="{AC6BBAFA-5F11-9C45-AC5F-FB288E200062}" dt="2023-08-31T05:19:53.831" v="1356" actId="1076"/>
          <ac:spMkLst>
            <pc:docMk/>
            <pc:sldMk cId="2501666184" sldId="895"/>
            <ac:spMk id="40" creationId="{5A16E261-5FF4-3594-22E9-FDF627ABAC80}"/>
          </ac:spMkLst>
        </pc:spChg>
        <pc:spChg chg="add mod">
          <ac:chgData name="Huanwen WANG" userId="b5e6aab9-a7da-4b68-a175-a15a26c2a3f4" providerId="ADAL" clId="{AC6BBAFA-5F11-9C45-AC5F-FB288E200062}" dt="2023-08-31T05:19:53.831" v="1356" actId="1076"/>
          <ac:spMkLst>
            <pc:docMk/>
            <pc:sldMk cId="2501666184" sldId="895"/>
            <ac:spMk id="41" creationId="{E34F82C5-5E49-D347-CB92-3DE0F63B6A9C}"/>
          </ac:spMkLst>
        </pc:spChg>
        <pc:spChg chg="mod">
          <ac:chgData name="Huanwen WANG" userId="b5e6aab9-a7da-4b68-a175-a15a26c2a3f4" providerId="ADAL" clId="{AC6BBAFA-5F11-9C45-AC5F-FB288E200062}" dt="2023-08-31T05:19:53.831" v="1356" actId="1076"/>
          <ac:spMkLst>
            <pc:docMk/>
            <pc:sldMk cId="2501666184" sldId="895"/>
            <ac:spMk id="42" creationId="{7DD4689D-A58C-8C42-4333-59F0B231E689}"/>
          </ac:spMkLst>
        </pc:spChg>
        <pc:spChg chg="del mod">
          <ac:chgData name="Huanwen WANG" userId="b5e6aab9-a7da-4b68-a175-a15a26c2a3f4" providerId="ADAL" clId="{AC6BBAFA-5F11-9C45-AC5F-FB288E200062}" dt="2023-08-31T05:13:26.771" v="1219" actId="478"/>
          <ac:spMkLst>
            <pc:docMk/>
            <pc:sldMk cId="2501666184" sldId="895"/>
            <ac:spMk id="44" creationId="{4DD906C0-83A3-531C-DED7-A4050C544F55}"/>
          </ac:spMkLst>
        </pc:spChg>
        <pc:spChg chg="mod">
          <ac:chgData name="Huanwen WANG" userId="b5e6aab9-a7da-4b68-a175-a15a26c2a3f4" providerId="ADAL" clId="{AC6BBAFA-5F11-9C45-AC5F-FB288E200062}" dt="2023-08-31T05:19:53.831" v="1356" actId="1076"/>
          <ac:spMkLst>
            <pc:docMk/>
            <pc:sldMk cId="2501666184" sldId="895"/>
            <ac:spMk id="45" creationId="{27ED3CBA-E73A-4666-2885-A2050F404B0C}"/>
          </ac:spMkLst>
        </pc:spChg>
        <pc:spChg chg="add mod">
          <ac:chgData name="Huanwen WANG" userId="b5e6aab9-a7da-4b68-a175-a15a26c2a3f4" providerId="ADAL" clId="{AC6BBAFA-5F11-9C45-AC5F-FB288E200062}" dt="2023-08-31T05:19:53.831" v="1356" actId="1076"/>
          <ac:spMkLst>
            <pc:docMk/>
            <pc:sldMk cId="2501666184" sldId="895"/>
            <ac:spMk id="46" creationId="{558850E1-FDE1-FACD-D3C8-ED7F35CC5FD7}"/>
          </ac:spMkLst>
        </pc:spChg>
        <pc:spChg chg="del mod">
          <ac:chgData name="Huanwen WANG" userId="b5e6aab9-a7da-4b68-a175-a15a26c2a3f4" providerId="ADAL" clId="{AC6BBAFA-5F11-9C45-AC5F-FB288E200062}" dt="2023-08-31T05:13:28.705" v="1220" actId="478"/>
          <ac:spMkLst>
            <pc:docMk/>
            <pc:sldMk cId="2501666184" sldId="895"/>
            <ac:spMk id="47" creationId="{D01FE29E-C051-5B1B-B723-075A00C762A1}"/>
          </ac:spMkLst>
        </pc:spChg>
        <pc:spChg chg="add del mod">
          <ac:chgData name="Huanwen WANG" userId="b5e6aab9-a7da-4b68-a175-a15a26c2a3f4" providerId="ADAL" clId="{AC6BBAFA-5F11-9C45-AC5F-FB288E200062}" dt="2023-08-31T05:03:47.699" v="1069" actId="478"/>
          <ac:spMkLst>
            <pc:docMk/>
            <pc:sldMk cId="2501666184" sldId="895"/>
            <ac:spMk id="48" creationId="{64C77551-B9EF-C784-FACC-07E44A49A467}"/>
          </ac:spMkLst>
        </pc:spChg>
        <pc:spChg chg="add mod">
          <ac:chgData name="Huanwen WANG" userId="b5e6aab9-a7da-4b68-a175-a15a26c2a3f4" providerId="ADAL" clId="{AC6BBAFA-5F11-9C45-AC5F-FB288E200062}" dt="2023-08-31T05:19:53.831" v="1356" actId="1076"/>
          <ac:spMkLst>
            <pc:docMk/>
            <pc:sldMk cId="2501666184" sldId="895"/>
            <ac:spMk id="49" creationId="{0792D2F4-8768-CED8-56B8-99FEFE52A05E}"/>
          </ac:spMkLst>
        </pc:spChg>
        <pc:spChg chg="add mod">
          <ac:chgData name="Huanwen WANG" userId="b5e6aab9-a7da-4b68-a175-a15a26c2a3f4" providerId="ADAL" clId="{AC6BBAFA-5F11-9C45-AC5F-FB288E200062}" dt="2023-08-31T05:19:53.831" v="1356" actId="1076"/>
          <ac:spMkLst>
            <pc:docMk/>
            <pc:sldMk cId="2501666184" sldId="895"/>
            <ac:spMk id="50" creationId="{C2763D3C-2ACE-48A3-3129-CBF0FF690903}"/>
          </ac:spMkLst>
        </pc:spChg>
        <pc:spChg chg="add mod">
          <ac:chgData name="Huanwen WANG" userId="b5e6aab9-a7da-4b68-a175-a15a26c2a3f4" providerId="ADAL" clId="{AC6BBAFA-5F11-9C45-AC5F-FB288E200062}" dt="2023-08-31T05:19:53.831" v="1356" actId="1076"/>
          <ac:spMkLst>
            <pc:docMk/>
            <pc:sldMk cId="2501666184" sldId="895"/>
            <ac:spMk id="52" creationId="{3CDD28E3-7AA5-EF59-4AD0-603D96B7473E}"/>
          </ac:spMkLst>
        </pc:spChg>
        <pc:spChg chg="add mod">
          <ac:chgData name="Huanwen WANG" userId="b5e6aab9-a7da-4b68-a175-a15a26c2a3f4" providerId="ADAL" clId="{AC6BBAFA-5F11-9C45-AC5F-FB288E200062}" dt="2023-08-31T05:19:53.831" v="1356" actId="1076"/>
          <ac:spMkLst>
            <pc:docMk/>
            <pc:sldMk cId="2501666184" sldId="895"/>
            <ac:spMk id="53" creationId="{F3AEDFD7-737A-1AD7-548F-1029730482F6}"/>
          </ac:spMkLst>
        </pc:spChg>
        <pc:spChg chg="add mod">
          <ac:chgData name="Huanwen WANG" userId="b5e6aab9-a7da-4b68-a175-a15a26c2a3f4" providerId="ADAL" clId="{AC6BBAFA-5F11-9C45-AC5F-FB288E200062}" dt="2023-08-31T05:19:53.831" v="1356" actId="1076"/>
          <ac:spMkLst>
            <pc:docMk/>
            <pc:sldMk cId="2501666184" sldId="895"/>
            <ac:spMk id="55" creationId="{AF0128AF-E287-35E9-D949-03CFB11C8213}"/>
          </ac:spMkLst>
        </pc:spChg>
        <pc:spChg chg="add del mod">
          <ac:chgData name="Huanwen WANG" userId="b5e6aab9-a7da-4b68-a175-a15a26c2a3f4" providerId="ADAL" clId="{AC6BBAFA-5F11-9C45-AC5F-FB288E200062}" dt="2023-08-31T05:17:44.622" v="1328"/>
          <ac:spMkLst>
            <pc:docMk/>
            <pc:sldMk cId="2501666184" sldId="895"/>
            <ac:spMk id="57" creationId="{28D3E2A2-B685-1D5D-9ED2-21150784776A}"/>
          </ac:spMkLst>
        </pc:spChg>
        <pc:spChg chg="add mod">
          <ac:chgData name="Huanwen WANG" userId="b5e6aab9-a7da-4b68-a175-a15a26c2a3f4" providerId="ADAL" clId="{AC6BBAFA-5F11-9C45-AC5F-FB288E200062}" dt="2023-08-31T05:19:53.831" v="1356" actId="1076"/>
          <ac:spMkLst>
            <pc:docMk/>
            <pc:sldMk cId="2501666184" sldId="895"/>
            <ac:spMk id="60" creationId="{3568B8FD-5185-51FB-3416-27F6E67EB8AA}"/>
          </ac:spMkLst>
        </pc:spChg>
        <pc:grpChg chg="del mod">
          <ac:chgData name="Huanwen WANG" userId="b5e6aab9-a7da-4b68-a175-a15a26c2a3f4" providerId="ADAL" clId="{AC6BBAFA-5F11-9C45-AC5F-FB288E200062}" dt="2023-08-31T04:41:25.545" v="783" actId="165"/>
          <ac:grpSpMkLst>
            <pc:docMk/>
            <pc:sldMk cId="2501666184" sldId="895"/>
            <ac:grpSpMk id="2" creationId="{85CE8A64-3721-A971-326B-9A30A9998830}"/>
          </ac:grpSpMkLst>
        </pc:grpChg>
        <pc:grpChg chg="add mod">
          <ac:chgData name="Huanwen WANG" userId="b5e6aab9-a7da-4b68-a175-a15a26c2a3f4" providerId="ADAL" clId="{AC6BBAFA-5F11-9C45-AC5F-FB288E200062}" dt="2023-08-31T05:19:53.831" v="1356" actId="1076"/>
          <ac:grpSpMkLst>
            <pc:docMk/>
            <pc:sldMk cId="2501666184" sldId="895"/>
            <ac:grpSpMk id="56" creationId="{9B97C314-4C96-061B-D430-0E05CFDCDDAE}"/>
          </ac:grpSpMkLst>
        </pc:grpChg>
        <pc:picChg chg="add del mod">
          <ac:chgData name="Huanwen WANG" userId="b5e6aab9-a7da-4b68-a175-a15a26c2a3f4" providerId="ADAL" clId="{AC6BBAFA-5F11-9C45-AC5F-FB288E200062}" dt="2023-08-31T05:05:19.600" v="1085" actId="478"/>
          <ac:picMkLst>
            <pc:docMk/>
            <pc:sldMk cId="2501666184" sldId="895"/>
            <ac:picMk id="51" creationId="{7EA8B6E5-BFAD-9FC4-BE20-B6F5A4EE2753}"/>
          </ac:picMkLst>
        </pc:picChg>
        <pc:picChg chg="add mod">
          <ac:chgData name="Huanwen WANG" userId="b5e6aab9-a7da-4b68-a175-a15a26c2a3f4" providerId="ADAL" clId="{AC6BBAFA-5F11-9C45-AC5F-FB288E200062}" dt="2023-08-31T05:19:53.831" v="1356" actId="1076"/>
          <ac:picMkLst>
            <pc:docMk/>
            <pc:sldMk cId="2501666184" sldId="895"/>
            <ac:picMk id="54" creationId="{8C2CE718-C6C5-5BD0-C20A-8EA58854968E}"/>
          </ac:picMkLst>
        </pc:picChg>
        <pc:cxnChg chg="add mod">
          <ac:chgData name="Huanwen WANG" userId="b5e6aab9-a7da-4b68-a175-a15a26c2a3f4" providerId="ADAL" clId="{AC6BBAFA-5F11-9C45-AC5F-FB288E200062}" dt="2023-08-31T05:19:53.831" v="1356" actId="1076"/>
          <ac:cxnSpMkLst>
            <pc:docMk/>
            <pc:sldMk cId="2501666184" sldId="895"/>
            <ac:cxnSpMk id="10" creationId="{ADF0A04E-727F-30E5-8DBE-4471339F12FE}"/>
          </ac:cxnSpMkLst>
        </pc:cxnChg>
        <pc:cxnChg chg="mod topLvl">
          <ac:chgData name="Huanwen WANG" userId="b5e6aab9-a7da-4b68-a175-a15a26c2a3f4" providerId="ADAL" clId="{AC6BBAFA-5F11-9C45-AC5F-FB288E200062}" dt="2023-08-31T05:21:04.434" v="1362" actId="1076"/>
          <ac:cxnSpMkLst>
            <pc:docMk/>
            <pc:sldMk cId="2501666184" sldId="895"/>
            <ac:cxnSpMk id="25" creationId="{36481F93-ED17-0D61-ADAC-BB4D5E009E53}"/>
          </ac:cxnSpMkLst>
        </pc:cxnChg>
        <pc:cxnChg chg="mod topLvl">
          <ac:chgData name="Huanwen WANG" userId="b5e6aab9-a7da-4b68-a175-a15a26c2a3f4" providerId="ADAL" clId="{AC6BBAFA-5F11-9C45-AC5F-FB288E200062}" dt="2023-08-31T05:19:53.831" v="1356" actId="1076"/>
          <ac:cxnSpMkLst>
            <pc:docMk/>
            <pc:sldMk cId="2501666184" sldId="895"/>
            <ac:cxnSpMk id="27" creationId="{D86EFD2F-347E-0287-B003-D48C8FC1ED5E}"/>
          </ac:cxnSpMkLst>
        </pc:cxnChg>
        <pc:cxnChg chg="del mod">
          <ac:chgData name="Huanwen WANG" userId="b5e6aab9-a7da-4b68-a175-a15a26c2a3f4" providerId="ADAL" clId="{AC6BBAFA-5F11-9C45-AC5F-FB288E200062}" dt="2023-08-31T04:35:07.731" v="664" actId="478"/>
          <ac:cxnSpMkLst>
            <pc:docMk/>
            <pc:sldMk cId="2501666184" sldId="895"/>
            <ac:cxnSpMk id="29" creationId="{ADF55A08-6AC2-365F-C562-1D129BC962FB}"/>
          </ac:cxnSpMkLst>
        </pc:cxnChg>
        <pc:cxnChg chg="mod">
          <ac:chgData name="Huanwen WANG" userId="b5e6aab9-a7da-4b68-a175-a15a26c2a3f4" providerId="ADAL" clId="{AC6BBAFA-5F11-9C45-AC5F-FB288E200062}" dt="2023-08-31T05:19:53.831" v="1356" actId="1076"/>
          <ac:cxnSpMkLst>
            <pc:docMk/>
            <pc:sldMk cId="2501666184" sldId="895"/>
            <ac:cxnSpMk id="35" creationId="{04DFD611-419D-AB2E-47F3-515ABAB75CAA}"/>
          </ac:cxnSpMkLst>
        </pc:cxnChg>
        <pc:cxnChg chg="del mod">
          <ac:chgData name="Huanwen WANG" userId="b5e6aab9-a7da-4b68-a175-a15a26c2a3f4" providerId="ADAL" clId="{AC6BBAFA-5F11-9C45-AC5F-FB288E200062}" dt="2023-08-31T05:13:21.211" v="1217" actId="478"/>
          <ac:cxnSpMkLst>
            <pc:docMk/>
            <pc:sldMk cId="2501666184" sldId="895"/>
            <ac:cxnSpMk id="43" creationId="{434E973F-BD63-4120-0BF8-E2A908E3FF79}"/>
          </ac:cxnSpMkLst>
        </pc:cxnChg>
        <pc:cxnChg chg="add del mod">
          <ac:chgData name="Huanwen WANG" userId="b5e6aab9-a7da-4b68-a175-a15a26c2a3f4" providerId="ADAL" clId="{AC6BBAFA-5F11-9C45-AC5F-FB288E200062}" dt="2023-08-31T05:18:27.067" v="1336" actId="478"/>
          <ac:cxnSpMkLst>
            <pc:docMk/>
            <pc:sldMk cId="2501666184" sldId="895"/>
            <ac:cxnSpMk id="59" creationId="{0A1F3CF8-B861-79A8-6E3B-B17CE0ED4387}"/>
          </ac:cxnSpMkLst>
        </pc:cxnChg>
      </pc:sldChg>
      <pc:sldChg chg="modSp add setBg">
        <pc:chgData name="Huanwen WANG" userId="b5e6aab9-a7da-4b68-a175-a15a26c2a3f4" providerId="ADAL" clId="{AC6BBAFA-5F11-9C45-AC5F-FB288E200062}" dt="2023-08-31T05:41:33.471" v="1565" actId="1076"/>
        <pc:sldMkLst>
          <pc:docMk/>
          <pc:sldMk cId="0" sldId="896"/>
        </pc:sldMkLst>
        <pc:spChg chg="mod">
          <ac:chgData name="Huanwen WANG" userId="b5e6aab9-a7da-4b68-a175-a15a26c2a3f4" providerId="ADAL" clId="{AC6BBAFA-5F11-9C45-AC5F-FB288E200062}" dt="2023-08-31T05:41:33.471" v="1565" actId="1076"/>
          <ac:spMkLst>
            <pc:docMk/>
            <pc:sldMk cId="0" sldId="896"/>
            <ac:spMk id="9222" creationId="{1AFD3151-AB2B-B8EC-2FE0-237B5253B790}"/>
          </ac:spMkLst>
        </pc:spChg>
        <pc:spChg chg="mod">
          <ac:chgData name="Huanwen WANG" userId="b5e6aab9-a7da-4b68-a175-a15a26c2a3f4" providerId="ADAL" clId="{AC6BBAFA-5F11-9C45-AC5F-FB288E200062}" dt="2023-08-31T05:41:01.907" v="1559" actId="2711"/>
          <ac:spMkLst>
            <pc:docMk/>
            <pc:sldMk cId="0" sldId="896"/>
            <ac:spMk id="9228" creationId="{DFC0441A-3269-F2D2-0714-E1D1CF7A6F2D}"/>
          </ac:spMkLst>
        </pc:spChg>
        <pc:spChg chg="mod">
          <ac:chgData name="Huanwen WANG" userId="b5e6aab9-a7da-4b68-a175-a15a26c2a3f4" providerId="ADAL" clId="{AC6BBAFA-5F11-9C45-AC5F-FB288E200062}" dt="2023-08-31T05:41:01.907" v="1559" actId="2711"/>
          <ac:spMkLst>
            <pc:docMk/>
            <pc:sldMk cId="0" sldId="896"/>
            <ac:spMk id="9229" creationId="{E534F87B-407F-6A8F-6E17-735B10E56DAC}"/>
          </ac:spMkLst>
        </pc:spChg>
        <pc:spChg chg="mod">
          <ac:chgData name="Huanwen WANG" userId="b5e6aab9-a7da-4b68-a175-a15a26c2a3f4" providerId="ADAL" clId="{AC6BBAFA-5F11-9C45-AC5F-FB288E200062}" dt="2023-08-31T05:41:01.907" v="1559" actId="2711"/>
          <ac:spMkLst>
            <pc:docMk/>
            <pc:sldMk cId="0" sldId="896"/>
            <ac:spMk id="9230" creationId="{0078D356-0076-CC70-C242-F3AFD966ACD0}"/>
          </ac:spMkLst>
        </pc:spChg>
        <pc:spChg chg="mod">
          <ac:chgData name="Huanwen WANG" userId="b5e6aab9-a7da-4b68-a175-a15a26c2a3f4" providerId="ADAL" clId="{AC6BBAFA-5F11-9C45-AC5F-FB288E200062}" dt="2023-08-31T05:41:30.487" v="1564" actId="113"/>
          <ac:spMkLst>
            <pc:docMk/>
            <pc:sldMk cId="0" sldId="896"/>
            <ac:spMk id="9231" creationId="{B05F1FC2-1194-1320-BAA8-F61A923EC983}"/>
          </ac:spMkLst>
        </pc:spChg>
      </pc:sldChg>
      <pc:sldChg chg="new del">
        <pc:chgData name="Huanwen WANG" userId="b5e6aab9-a7da-4b68-a175-a15a26c2a3f4" providerId="ADAL" clId="{AC6BBAFA-5F11-9C45-AC5F-FB288E200062}" dt="2023-08-31T05:42:03.356" v="1568" actId="2696"/>
        <pc:sldMkLst>
          <pc:docMk/>
          <pc:sldMk cId="1092704071" sldId="897"/>
        </pc:sldMkLst>
      </pc:sldChg>
      <pc:sldChg chg="modSp add mod setBg">
        <pc:chgData name="Huanwen WANG" userId="b5e6aab9-a7da-4b68-a175-a15a26c2a3f4" providerId="ADAL" clId="{AC6BBAFA-5F11-9C45-AC5F-FB288E200062}" dt="2023-08-31T05:42:38.871" v="1581" actId="1076"/>
        <pc:sldMkLst>
          <pc:docMk/>
          <pc:sldMk cId="0" sldId="898"/>
        </pc:sldMkLst>
        <pc:spChg chg="mod">
          <ac:chgData name="Huanwen WANG" userId="b5e6aab9-a7da-4b68-a175-a15a26c2a3f4" providerId="ADAL" clId="{AC6BBAFA-5F11-9C45-AC5F-FB288E200062}" dt="2023-08-31T05:42:33.182" v="1579" actId="1076"/>
          <ac:spMkLst>
            <pc:docMk/>
            <pc:sldMk cId="0" sldId="898"/>
            <ac:spMk id="14338" creationId="{FD52D495-BF98-DFD8-1885-17683D37EA7D}"/>
          </ac:spMkLst>
        </pc:spChg>
        <pc:spChg chg="mod">
          <ac:chgData name="Huanwen WANG" userId="b5e6aab9-a7da-4b68-a175-a15a26c2a3f4" providerId="ADAL" clId="{AC6BBAFA-5F11-9C45-AC5F-FB288E200062}" dt="2023-08-31T05:42:36.633" v="1580" actId="1076"/>
          <ac:spMkLst>
            <pc:docMk/>
            <pc:sldMk cId="0" sldId="898"/>
            <ac:spMk id="14340" creationId="{870AD9EA-8FDC-EABE-283E-2A09DE2019C3}"/>
          </ac:spMkLst>
        </pc:spChg>
        <pc:graphicFrameChg chg="mod">
          <ac:chgData name="Huanwen WANG" userId="b5e6aab9-a7da-4b68-a175-a15a26c2a3f4" providerId="ADAL" clId="{AC6BBAFA-5F11-9C45-AC5F-FB288E200062}" dt="2023-08-31T05:42:38.871" v="1581" actId="1076"/>
          <ac:graphicFrameMkLst>
            <pc:docMk/>
            <pc:sldMk cId="0" sldId="898"/>
            <ac:graphicFrameMk id="14339" creationId="{321857F2-66A0-660D-8379-55BC4AAA0ED2}"/>
          </ac:graphicFrameMkLst>
        </pc:graphicFrameChg>
      </pc:sldChg>
      <pc:sldChg chg="delSp new del mod">
        <pc:chgData name="Huanwen WANG" userId="b5e6aab9-a7da-4b68-a175-a15a26c2a3f4" providerId="ADAL" clId="{AC6BBAFA-5F11-9C45-AC5F-FB288E200062}" dt="2023-09-01T04:47:46.345" v="1587" actId="2696"/>
        <pc:sldMkLst>
          <pc:docMk/>
          <pc:sldMk cId="3746426607" sldId="899"/>
        </pc:sldMkLst>
        <pc:spChg chg="del">
          <ac:chgData name="Huanwen WANG" userId="b5e6aab9-a7da-4b68-a175-a15a26c2a3f4" providerId="ADAL" clId="{AC6BBAFA-5F11-9C45-AC5F-FB288E200062}" dt="2023-09-01T04:41:26.326" v="1584" actId="478"/>
          <ac:spMkLst>
            <pc:docMk/>
            <pc:sldMk cId="3746426607" sldId="899"/>
            <ac:spMk id="2" creationId="{6D94BC72-B1D3-790B-ED02-B1157CBA3EF9}"/>
          </ac:spMkLst>
        </pc:spChg>
        <pc:spChg chg="del">
          <ac:chgData name="Huanwen WANG" userId="b5e6aab9-a7da-4b68-a175-a15a26c2a3f4" providerId="ADAL" clId="{AC6BBAFA-5F11-9C45-AC5F-FB288E200062}" dt="2023-09-01T04:41:25.143" v="1583" actId="478"/>
          <ac:spMkLst>
            <pc:docMk/>
            <pc:sldMk cId="3746426607" sldId="899"/>
            <ac:spMk id="3" creationId="{886884E1-5F2E-94F3-0654-B9640A486330}"/>
          </ac:spMkLst>
        </pc:spChg>
        <pc:spChg chg="del">
          <ac:chgData name="Huanwen WANG" userId="b5e6aab9-a7da-4b68-a175-a15a26c2a3f4" providerId="ADAL" clId="{AC6BBAFA-5F11-9C45-AC5F-FB288E200062}" dt="2023-09-01T04:41:28.007" v="1585" actId="478"/>
          <ac:spMkLst>
            <pc:docMk/>
            <pc:sldMk cId="3746426607" sldId="899"/>
            <ac:spMk id="4" creationId="{493AFEF8-CBC5-0E5B-37CD-641E7A9AE40F}"/>
          </ac:spMkLst>
        </pc:spChg>
      </pc:sldChg>
    </pc:docChg>
  </pc:docChgLst>
  <pc:docChgLst>
    <pc:chgData name="Huanwen WANG" userId="b5e6aab9-a7da-4b68-a175-a15a26c2a3f4" providerId="ADAL" clId="{FF5D1645-DF20-A242-98F6-71904130A7D0}"/>
    <pc:docChg chg="undo custSel addSld delSld modSld sldOrd">
      <pc:chgData name="Huanwen WANG" userId="b5e6aab9-a7da-4b68-a175-a15a26c2a3f4" providerId="ADAL" clId="{FF5D1645-DF20-A242-98F6-71904130A7D0}" dt="2024-09-21T06:30:44.025" v="2637"/>
      <pc:docMkLst>
        <pc:docMk/>
      </pc:docMkLst>
      <pc:sldChg chg="modSp mod">
        <pc:chgData name="Huanwen WANG" userId="b5e6aab9-a7da-4b68-a175-a15a26c2a3f4" providerId="ADAL" clId="{FF5D1645-DF20-A242-98F6-71904130A7D0}" dt="2024-09-20T06:50:05.282" v="2126" actId="1076"/>
        <pc:sldMkLst>
          <pc:docMk/>
          <pc:sldMk cId="0" sldId="257"/>
        </pc:sldMkLst>
        <pc:spChg chg="mod">
          <ac:chgData name="Huanwen WANG" userId="b5e6aab9-a7da-4b68-a175-a15a26c2a3f4" providerId="ADAL" clId="{FF5D1645-DF20-A242-98F6-71904130A7D0}" dt="2024-09-11T06:04:12.111" v="233" actId="108"/>
          <ac:spMkLst>
            <pc:docMk/>
            <pc:sldMk cId="0" sldId="257"/>
            <ac:spMk id="2" creationId="{D1014AB3-5EB3-BE6C-D610-225E6F0FB845}"/>
          </ac:spMkLst>
        </pc:spChg>
        <pc:spChg chg="mod">
          <ac:chgData name="Huanwen WANG" userId="b5e6aab9-a7da-4b68-a175-a15a26c2a3f4" providerId="ADAL" clId="{FF5D1645-DF20-A242-98F6-71904130A7D0}" dt="2024-09-20T06:50:05.282" v="2126" actId="1076"/>
          <ac:spMkLst>
            <pc:docMk/>
            <pc:sldMk cId="0" sldId="257"/>
            <ac:spMk id="7" creationId="{E9BD0A82-23FC-1340-6FE0-BCE627E81860}"/>
          </ac:spMkLst>
        </pc:spChg>
        <pc:spChg chg="mod">
          <ac:chgData name="Huanwen WANG" userId="b5e6aab9-a7da-4b68-a175-a15a26c2a3f4" providerId="ADAL" clId="{FF5D1645-DF20-A242-98F6-71904130A7D0}" dt="2024-09-20T06:50:02.904" v="2125" actId="1076"/>
          <ac:spMkLst>
            <pc:docMk/>
            <pc:sldMk cId="0" sldId="257"/>
            <ac:spMk id="3075" creationId="{03FC9A20-9B20-337D-0BB8-870A33B9D2D0}"/>
          </ac:spMkLst>
        </pc:spChg>
        <pc:spChg chg="mod">
          <ac:chgData name="Huanwen WANG" userId="b5e6aab9-a7da-4b68-a175-a15a26c2a3f4" providerId="ADAL" clId="{FF5D1645-DF20-A242-98F6-71904130A7D0}" dt="2024-09-11T06:29:10.193" v="325" actId="2711"/>
          <ac:spMkLst>
            <pc:docMk/>
            <pc:sldMk cId="0" sldId="257"/>
            <ac:spMk id="3084" creationId="{5E1E1701-9F60-27D1-9868-8774C1BED318}"/>
          </ac:spMkLst>
        </pc:spChg>
        <pc:spChg chg="mod">
          <ac:chgData name="Huanwen WANG" userId="b5e6aab9-a7da-4b68-a175-a15a26c2a3f4" providerId="ADAL" clId="{FF5D1645-DF20-A242-98F6-71904130A7D0}" dt="2024-09-11T06:29:05.816" v="324" actId="2711"/>
          <ac:spMkLst>
            <pc:docMk/>
            <pc:sldMk cId="0" sldId="257"/>
            <ac:spMk id="3085" creationId="{C9FDDBCF-04E0-BC2E-2511-D82616D5758E}"/>
          </ac:spMkLst>
        </pc:spChg>
      </pc:sldChg>
      <pc:sldChg chg="modSp mod">
        <pc:chgData name="Huanwen WANG" userId="b5e6aab9-a7da-4b68-a175-a15a26c2a3f4" providerId="ADAL" clId="{FF5D1645-DF20-A242-98F6-71904130A7D0}" dt="2024-09-20T06:16:13.531" v="2115" actId="207"/>
        <pc:sldMkLst>
          <pc:docMk/>
          <pc:sldMk cId="0" sldId="258"/>
        </pc:sldMkLst>
        <pc:spChg chg="mod">
          <ac:chgData name="Huanwen WANG" userId="b5e6aab9-a7da-4b68-a175-a15a26c2a3f4" providerId="ADAL" clId="{FF5D1645-DF20-A242-98F6-71904130A7D0}" dt="2024-09-20T06:16:10.768" v="2114" actId="207"/>
          <ac:spMkLst>
            <pc:docMk/>
            <pc:sldMk cId="0" sldId="258"/>
            <ac:spMk id="2" creationId="{5203B27E-0FC3-6898-0EEE-E11D6DCE2849}"/>
          </ac:spMkLst>
        </pc:spChg>
        <pc:spChg chg="mod">
          <ac:chgData name="Huanwen WANG" userId="b5e6aab9-a7da-4b68-a175-a15a26c2a3f4" providerId="ADAL" clId="{FF5D1645-DF20-A242-98F6-71904130A7D0}" dt="2024-09-20T06:16:13.531" v="2115" actId="207"/>
          <ac:spMkLst>
            <pc:docMk/>
            <pc:sldMk cId="0" sldId="258"/>
            <ac:spMk id="3" creationId="{6A071E1A-7592-5B58-3C75-E0990F925BDC}"/>
          </ac:spMkLst>
        </pc:spChg>
      </pc:sldChg>
      <pc:sldChg chg="modSp mod">
        <pc:chgData name="Huanwen WANG" userId="b5e6aab9-a7da-4b68-a175-a15a26c2a3f4" providerId="ADAL" clId="{FF5D1645-DF20-A242-98F6-71904130A7D0}" dt="2024-09-11T05:54:05.153" v="194" actId="108"/>
        <pc:sldMkLst>
          <pc:docMk/>
          <pc:sldMk cId="0" sldId="259"/>
        </pc:sldMkLst>
        <pc:spChg chg="mod">
          <ac:chgData name="Huanwen WANG" userId="b5e6aab9-a7da-4b68-a175-a15a26c2a3f4" providerId="ADAL" clId="{FF5D1645-DF20-A242-98F6-71904130A7D0}" dt="2024-09-11T05:54:05.153" v="194" actId="108"/>
          <ac:spMkLst>
            <pc:docMk/>
            <pc:sldMk cId="0" sldId="259"/>
            <ac:spMk id="5" creationId="{80339ACA-3A5B-E202-A94B-BEAC1EF60972}"/>
          </ac:spMkLst>
        </pc:spChg>
      </pc:sldChg>
      <pc:sldChg chg="modSp mod">
        <pc:chgData name="Huanwen WANG" userId="b5e6aab9-a7da-4b68-a175-a15a26c2a3f4" providerId="ADAL" clId="{FF5D1645-DF20-A242-98F6-71904130A7D0}" dt="2024-09-20T07:18:53.670" v="2260" actId="1076"/>
        <pc:sldMkLst>
          <pc:docMk/>
          <pc:sldMk cId="0" sldId="260"/>
        </pc:sldMkLst>
        <pc:spChg chg="mod">
          <ac:chgData name="Huanwen WANG" userId="b5e6aab9-a7da-4b68-a175-a15a26c2a3f4" providerId="ADAL" clId="{FF5D1645-DF20-A242-98F6-71904130A7D0}" dt="2024-09-11T06:04:17.857" v="234" actId="108"/>
          <ac:spMkLst>
            <pc:docMk/>
            <pc:sldMk cId="0" sldId="260"/>
            <ac:spMk id="2" creationId="{A314FC41-EBE5-224B-B69F-63FC372EF15A}"/>
          </ac:spMkLst>
        </pc:spChg>
        <pc:spChg chg="mod">
          <ac:chgData name="Huanwen WANG" userId="b5e6aab9-a7da-4b68-a175-a15a26c2a3f4" providerId="ADAL" clId="{FF5D1645-DF20-A242-98F6-71904130A7D0}" dt="2024-09-11T06:31:05.206" v="353" actId="1076"/>
          <ac:spMkLst>
            <pc:docMk/>
            <pc:sldMk cId="0" sldId="260"/>
            <ac:spMk id="6" creationId="{126241CE-410B-470C-A8D6-4E3714804595}"/>
          </ac:spMkLst>
        </pc:spChg>
        <pc:spChg chg="mod">
          <ac:chgData name="Huanwen WANG" userId="b5e6aab9-a7da-4b68-a175-a15a26c2a3f4" providerId="ADAL" clId="{FF5D1645-DF20-A242-98F6-71904130A7D0}" dt="2024-09-11T06:31:01.073" v="352" actId="1076"/>
          <ac:spMkLst>
            <pc:docMk/>
            <pc:sldMk cId="0" sldId="260"/>
            <ac:spMk id="7" creationId="{94331D7A-90ED-6AD0-6BC9-A0D2747AE5A8}"/>
          </ac:spMkLst>
        </pc:spChg>
        <pc:spChg chg="mod">
          <ac:chgData name="Huanwen WANG" userId="b5e6aab9-a7da-4b68-a175-a15a26c2a3f4" providerId="ADAL" clId="{FF5D1645-DF20-A242-98F6-71904130A7D0}" dt="2024-09-20T07:18:51.465" v="2259" actId="14100"/>
          <ac:spMkLst>
            <pc:docMk/>
            <pc:sldMk cId="0" sldId="260"/>
            <ac:spMk id="11" creationId="{07A45E58-263C-831A-BD0D-070C60A717EA}"/>
          </ac:spMkLst>
        </pc:spChg>
        <pc:spChg chg="mod">
          <ac:chgData name="Huanwen WANG" userId="b5e6aab9-a7da-4b68-a175-a15a26c2a3f4" providerId="ADAL" clId="{FF5D1645-DF20-A242-98F6-71904130A7D0}" dt="2024-09-20T07:18:22.499" v="2253" actId="255"/>
          <ac:spMkLst>
            <pc:docMk/>
            <pc:sldMk cId="0" sldId="260"/>
            <ac:spMk id="6148" creationId="{C6CFBC6A-564A-BFB8-2F63-F0F63C04B97C}"/>
          </ac:spMkLst>
        </pc:spChg>
        <pc:spChg chg="mod">
          <ac:chgData name="Huanwen WANG" userId="b5e6aab9-a7da-4b68-a175-a15a26c2a3f4" providerId="ADAL" clId="{FF5D1645-DF20-A242-98F6-71904130A7D0}" dt="2024-09-20T07:18:17.096" v="2252" actId="255"/>
          <ac:spMkLst>
            <pc:docMk/>
            <pc:sldMk cId="0" sldId="260"/>
            <ac:spMk id="6150" creationId="{29DD2F44-40C5-92A0-1507-6623D03B8107}"/>
          </ac:spMkLst>
        </pc:spChg>
        <pc:spChg chg="mod">
          <ac:chgData name="Huanwen WANG" userId="b5e6aab9-a7da-4b68-a175-a15a26c2a3f4" providerId="ADAL" clId="{FF5D1645-DF20-A242-98F6-71904130A7D0}" dt="2024-09-20T07:18:28.103" v="2254" actId="255"/>
          <ac:spMkLst>
            <pc:docMk/>
            <pc:sldMk cId="0" sldId="260"/>
            <ac:spMk id="6151" creationId="{62BD9C06-9486-7D34-C84D-F23FB5753DF9}"/>
          </ac:spMkLst>
        </pc:spChg>
        <pc:spChg chg="mod">
          <ac:chgData name="Huanwen WANG" userId="b5e6aab9-a7da-4b68-a175-a15a26c2a3f4" providerId="ADAL" clId="{FF5D1645-DF20-A242-98F6-71904130A7D0}" dt="2024-09-11T06:30:45.320" v="348" actId="1076"/>
          <ac:spMkLst>
            <pc:docMk/>
            <pc:sldMk cId="0" sldId="260"/>
            <ac:spMk id="6157" creationId="{E55AE887-4B9D-A469-CC3C-31D868B10DE7}"/>
          </ac:spMkLst>
        </pc:spChg>
        <pc:grpChg chg="mod">
          <ac:chgData name="Huanwen WANG" userId="b5e6aab9-a7da-4b68-a175-a15a26c2a3f4" providerId="ADAL" clId="{FF5D1645-DF20-A242-98F6-71904130A7D0}" dt="2024-09-20T07:18:53.670" v="2260" actId="1076"/>
          <ac:grpSpMkLst>
            <pc:docMk/>
            <pc:sldMk cId="0" sldId="260"/>
            <ac:grpSpMk id="15" creationId="{7D8851B2-DC66-647D-3704-232E1FD9BCDE}"/>
          </ac:grpSpMkLst>
        </pc:grpChg>
      </pc:sldChg>
      <pc:sldChg chg="modSp mod">
        <pc:chgData name="Huanwen WANG" userId="b5e6aab9-a7da-4b68-a175-a15a26c2a3f4" providerId="ADAL" clId="{FF5D1645-DF20-A242-98F6-71904130A7D0}" dt="2024-09-11T05:54:37.909" v="195" actId="108"/>
        <pc:sldMkLst>
          <pc:docMk/>
          <pc:sldMk cId="0" sldId="261"/>
        </pc:sldMkLst>
        <pc:spChg chg="mod">
          <ac:chgData name="Huanwen WANG" userId="b5e6aab9-a7da-4b68-a175-a15a26c2a3f4" providerId="ADAL" clId="{FF5D1645-DF20-A242-98F6-71904130A7D0}" dt="2024-09-11T05:54:37.909" v="195" actId="108"/>
          <ac:spMkLst>
            <pc:docMk/>
            <pc:sldMk cId="0" sldId="261"/>
            <ac:spMk id="4" creationId="{77B84D1D-DD37-209F-336F-481918EAC389}"/>
          </ac:spMkLst>
        </pc:spChg>
        <pc:spChg chg="mod">
          <ac:chgData name="Huanwen WANG" userId="b5e6aab9-a7da-4b68-a175-a15a26c2a3f4" providerId="ADAL" clId="{FF5D1645-DF20-A242-98F6-71904130A7D0}" dt="2024-08-29T07:43:18.997" v="3" actId="2711"/>
          <ac:spMkLst>
            <pc:docMk/>
            <pc:sldMk cId="0" sldId="261"/>
            <ac:spMk id="10243" creationId="{E2219080-F069-BC9C-99D6-FF4E0DF08669}"/>
          </ac:spMkLst>
        </pc:spChg>
        <pc:spChg chg="mod">
          <ac:chgData name="Huanwen WANG" userId="b5e6aab9-a7da-4b68-a175-a15a26c2a3f4" providerId="ADAL" clId="{FF5D1645-DF20-A242-98F6-71904130A7D0}" dt="2024-08-29T07:43:29.381" v="5" actId="2711"/>
          <ac:spMkLst>
            <pc:docMk/>
            <pc:sldMk cId="0" sldId="261"/>
            <ac:spMk id="10244" creationId="{938D87A7-F529-E1E0-D636-2642CA4980C0}"/>
          </ac:spMkLst>
        </pc:spChg>
        <pc:spChg chg="mod">
          <ac:chgData name="Huanwen WANG" userId="b5e6aab9-a7da-4b68-a175-a15a26c2a3f4" providerId="ADAL" clId="{FF5D1645-DF20-A242-98F6-71904130A7D0}" dt="2024-08-29T07:43:24.694" v="4" actId="2711"/>
          <ac:spMkLst>
            <pc:docMk/>
            <pc:sldMk cId="0" sldId="261"/>
            <ac:spMk id="10245" creationId="{14743D45-A496-3487-37AC-05F10AD5C6D8}"/>
          </ac:spMkLst>
        </pc:spChg>
      </pc:sldChg>
      <pc:sldChg chg="modSp mod">
        <pc:chgData name="Huanwen WANG" userId="b5e6aab9-a7da-4b68-a175-a15a26c2a3f4" providerId="ADAL" clId="{FF5D1645-DF20-A242-98F6-71904130A7D0}" dt="2024-08-29T07:44:46.361" v="19" actId="1076"/>
        <pc:sldMkLst>
          <pc:docMk/>
          <pc:sldMk cId="0" sldId="262"/>
        </pc:sldMkLst>
        <pc:spChg chg="mod">
          <ac:chgData name="Huanwen WANG" userId="b5e6aab9-a7da-4b68-a175-a15a26c2a3f4" providerId="ADAL" clId="{FF5D1645-DF20-A242-98F6-71904130A7D0}" dt="2024-08-29T07:43:59.307" v="8" actId="2711"/>
          <ac:spMkLst>
            <pc:docMk/>
            <pc:sldMk cId="0" sldId="262"/>
            <ac:spMk id="26" creationId="{D886D19B-8114-A26F-B4BA-F2AFC6B3DC47}"/>
          </ac:spMkLst>
        </pc:spChg>
        <pc:spChg chg="mod">
          <ac:chgData name="Huanwen WANG" userId="b5e6aab9-a7da-4b68-a175-a15a26c2a3f4" providerId="ADAL" clId="{FF5D1645-DF20-A242-98F6-71904130A7D0}" dt="2024-08-29T07:44:03.430" v="9" actId="2711"/>
          <ac:spMkLst>
            <pc:docMk/>
            <pc:sldMk cId="0" sldId="262"/>
            <ac:spMk id="28" creationId="{910A434E-709D-89E3-83D2-EFD82D9EB5C3}"/>
          </ac:spMkLst>
        </pc:spChg>
        <pc:spChg chg="mod">
          <ac:chgData name="Huanwen WANG" userId="b5e6aab9-a7da-4b68-a175-a15a26c2a3f4" providerId="ADAL" clId="{FF5D1645-DF20-A242-98F6-71904130A7D0}" dt="2024-08-29T07:44:10.281" v="11" actId="1076"/>
          <ac:spMkLst>
            <pc:docMk/>
            <pc:sldMk cId="0" sldId="262"/>
            <ac:spMk id="29" creationId="{75803ECC-49AC-E868-0C05-383110542880}"/>
          </ac:spMkLst>
        </pc:spChg>
        <pc:spChg chg="mod">
          <ac:chgData name="Huanwen WANG" userId="b5e6aab9-a7da-4b68-a175-a15a26c2a3f4" providerId="ADAL" clId="{FF5D1645-DF20-A242-98F6-71904130A7D0}" dt="2024-08-29T07:44:16.559" v="12" actId="2711"/>
          <ac:spMkLst>
            <pc:docMk/>
            <pc:sldMk cId="0" sldId="262"/>
            <ac:spMk id="30" creationId="{D9942F5F-8106-F638-3E85-43A18CB0B2C3}"/>
          </ac:spMkLst>
        </pc:spChg>
        <pc:spChg chg="mod">
          <ac:chgData name="Huanwen WANG" userId="b5e6aab9-a7da-4b68-a175-a15a26c2a3f4" providerId="ADAL" clId="{FF5D1645-DF20-A242-98F6-71904130A7D0}" dt="2024-08-29T07:44:20.893" v="13" actId="2711"/>
          <ac:spMkLst>
            <pc:docMk/>
            <pc:sldMk cId="0" sldId="262"/>
            <ac:spMk id="32" creationId="{E81BEAC7-86B5-B075-5B9B-87FF67F26AC8}"/>
          </ac:spMkLst>
        </pc:spChg>
        <pc:spChg chg="mod">
          <ac:chgData name="Huanwen WANG" userId="b5e6aab9-a7da-4b68-a175-a15a26c2a3f4" providerId="ADAL" clId="{FF5D1645-DF20-A242-98F6-71904130A7D0}" dt="2024-08-29T07:44:25.153" v="14" actId="2711"/>
          <ac:spMkLst>
            <pc:docMk/>
            <pc:sldMk cId="0" sldId="262"/>
            <ac:spMk id="33" creationId="{892E2F72-A259-938A-F1DF-36E69DC29932}"/>
          </ac:spMkLst>
        </pc:spChg>
        <pc:spChg chg="mod">
          <ac:chgData name="Huanwen WANG" userId="b5e6aab9-a7da-4b68-a175-a15a26c2a3f4" providerId="ADAL" clId="{FF5D1645-DF20-A242-98F6-71904130A7D0}" dt="2024-08-29T07:44:46.361" v="19" actId="1076"/>
          <ac:spMkLst>
            <pc:docMk/>
            <pc:sldMk cId="0" sldId="262"/>
            <ac:spMk id="42" creationId="{E454768E-724D-027B-8184-D49CB890F942}"/>
          </ac:spMkLst>
        </pc:spChg>
        <pc:spChg chg="mod">
          <ac:chgData name="Huanwen WANG" userId="b5e6aab9-a7da-4b68-a175-a15a26c2a3f4" providerId="ADAL" clId="{FF5D1645-DF20-A242-98F6-71904130A7D0}" dt="2024-08-29T07:44:34.664" v="16" actId="2711"/>
          <ac:spMkLst>
            <pc:docMk/>
            <pc:sldMk cId="0" sldId="262"/>
            <ac:spMk id="58" creationId="{CE076059-3672-44AE-F7F7-2827F754EDFF}"/>
          </ac:spMkLst>
        </pc:spChg>
        <pc:spChg chg="mod">
          <ac:chgData name="Huanwen WANG" userId="b5e6aab9-a7da-4b68-a175-a15a26c2a3f4" providerId="ADAL" clId="{FF5D1645-DF20-A242-98F6-71904130A7D0}" dt="2024-08-29T07:44:38.269" v="17" actId="2711"/>
          <ac:spMkLst>
            <pc:docMk/>
            <pc:sldMk cId="0" sldId="262"/>
            <ac:spMk id="59" creationId="{6ED27DBE-3790-2DA6-7DBA-8733A429CD45}"/>
          </ac:spMkLst>
        </pc:spChg>
        <pc:spChg chg="mod">
          <ac:chgData name="Huanwen WANG" userId="b5e6aab9-a7da-4b68-a175-a15a26c2a3f4" providerId="ADAL" clId="{FF5D1645-DF20-A242-98F6-71904130A7D0}" dt="2024-08-29T07:44:29.187" v="15" actId="2711"/>
          <ac:spMkLst>
            <pc:docMk/>
            <pc:sldMk cId="0" sldId="262"/>
            <ac:spMk id="12292" creationId="{6918C217-B08D-2776-919A-86A17B92493B}"/>
          </ac:spMkLst>
        </pc:spChg>
      </pc:sldChg>
      <pc:sldChg chg="modSp mod">
        <pc:chgData name="Huanwen WANG" userId="b5e6aab9-a7da-4b68-a175-a15a26c2a3f4" providerId="ADAL" clId="{FF5D1645-DF20-A242-98F6-71904130A7D0}" dt="2024-09-21T00:11:31.771" v="2565" actId="1076"/>
        <pc:sldMkLst>
          <pc:docMk/>
          <pc:sldMk cId="0" sldId="264"/>
        </pc:sldMkLst>
        <pc:spChg chg="mod">
          <ac:chgData name="Huanwen WANG" userId="b5e6aab9-a7da-4b68-a175-a15a26c2a3f4" providerId="ADAL" clId="{FF5D1645-DF20-A242-98F6-71904130A7D0}" dt="2024-09-21T00:11:31.771" v="2565" actId="1076"/>
          <ac:spMkLst>
            <pc:docMk/>
            <pc:sldMk cId="0" sldId="264"/>
            <ac:spMk id="2" creationId="{21840B49-756A-F28F-FDBC-EA9D3201203D}"/>
          </ac:spMkLst>
        </pc:spChg>
        <pc:spChg chg="mod">
          <ac:chgData name="Huanwen WANG" userId="b5e6aab9-a7da-4b68-a175-a15a26c2a3f4" providerId="ADAL" clId="{FF5D1645-DF20-A242-98F6-71904130A7D0}" dt="2024-09-11T05:59:21.939" v="205" actId="403"/>
          <ac:spMkLst>
            <pc:docMk/>
            <pc:sldMk cId="0" sldId="264"/>
            <ac:spMk id="3" creationId="{05DB48E2-DA78-E7D2-659C-3282B0C31BE4}"/>
          </ac:spMkLst>
        </pc:spChg>
        <pc:spChg chg="mod">
          <ac:chgData name="Huanwen WANG" userId="b5e6aab9-a7da-4b68-a175-a15a26c2a3f4" providerId="ADAL" clId="{FF5D1645-DF20-A242-98F6-71904130A7D0}" dt="2024-09-21T00:11:28.751" v="2564" actId="1076"/>
          <ac:spMkLst>
            <pc:docMk/>
            <pc:sldMk cId="0" sldId="264"/>
            <ac:spMk id="9" creationId="{57A4DB29-D95C-5BB3-4D4B-79CF546E1CD9}"/>
          </ac:spMkLst>
        </pc:spChg>
        <pc:spChg chg="mod">
          <ac:chgData name="Huanwen WANG" userId="b5e6aab9-a7da-4b68-a175-a15a26c2a3f4" providerId="ADAL" clId="{FF5D1645-DF20-A242-98F6-71904130A7D0}" dt="2024-09-11T07:06:37.409" v="1147" actId="255"/>
          <ac:spMkLst>
            <pc:docMk/>
            <pc:sldMk cId="0" sldId="264"/>
            <ac:spMk id="15362" creationId="{7C6F1809-9A5B-F0A7-7052-F5569B4035AF}"/>
          </ac:spMkLst>
        </pc:spChg>
        <pc:spChg chg="mod">
          <ac:chgData name="Huanwen WANG" userId="b5e6aab9-a7da-4b68-a175-a15a26c2a3f4" providerId="ADAL" clId="{FF5D1645-DF20-A242-98F6-71904130A7D0}" dt="2024-09-11T07:06:37.409" v="1147" actId="255"/>
          <ac:spMkLst>
            <pc:docMk/>
            <pc:sldMk cId="0" sldId="264"/>
            <ac:spMk id="15367" creationId="{6BBD3F99-CAD8-DE2F-F2B9-7D0FFEC42532}"/>
          </ac:spMkLst>
        </pc:spChg>
      </pc:sldChg>
      <pc:sldChg chg="modSp mod">
        <pc:chgData name="Huanwen WANG" userId="b5e6aab9-a7da-4b68-a175-a15a26c2a3f4" providerId="ADAL" clId="{FF5D1645-DF20-A242-98F6-71904130A7D0}" dt="2024-09-11T05:50:31.512" v="179" actId="1076"/>
        <pc:sldMkLst>
          <pc:docMk/>
          <pc:sldMk cId="0" sldId="269"/>
        </pc:sldMkLst>
        <pc:spChg chg="mod">
          <ac:chgData name="Huanwen WANG" userId="b5e6aab9-a7da-4b68-a175-a15a26c2a3f4" providerId="ADAL" clId="{FF5D1645-DF20-A242-98F6-71904130A7D0}" dt="2024-09-11T05:50:31.512" v="179" actId="1076"/>
          <ac:spMkLst>
            <pc:docMk/>
            <pc:sldMk cId="0" sldId="269"/>
            <ac:spMk id="2" creationId="{632D3C19-4A91-2101-BD47-F1BCEB92DA2D}"/>
          </ac:spMkLst>
        </pc:spChg>
        <pc:spChg chg="mod">
          <ac:chgData name="Huanwen WANG" userId="b5e6aab9-a7da-4b68-a175-a15a26c2a3f4" providerId="ADAL" clId="{FF5D1645-DF20-A242-98F6-71904130A7D0}" dt="2024-08-29T07:53:43.498" v="103" actId="113"/>
          <ac:spMkLst>
            <pc:docMk/>
            <pc:sldMk cId="0" sldId="269"/>
            <ac:spMk id="22530" creationId="{91B5FA10-16FC-5D13-B22D-AC90B19EA3ED}"/>
          </ac:spMkLst>
        </pc:spChg>
        <pc:spChg chg="mod">
          <ac:chgData name="Huanwen WANG" userId="b5e6aab9-a7da-4b68-a175-a15a26c2a3f4" providerId="ADAL" clId="{FF5D1645-DF20-A242-98F6-71904130A7D0}" dt="2024-09-11T05:50:19.905" v="178" actId="255"/>
          <ac:spMkLst>
            <pc:docMk/>
            <pc:sldMk cId="0" sldId="269"/>
            <ac:spMk id="22531" creationId="{5226C3B3-04C2-AEF4-E5FC-4487DC0BF4F5}"/>
          </ac:spMkLst>
        </pc:spChg>
        <pc:spChg chg="mod">
          <ac:chgData name="Huanwen WANG" userId="b5e6aab9-a7da-4b68-a175-a15a26c2a3f4" providerId="ADAL" clId="{FF5D1645-DF20-A242-98F6-71904130A7D0}" dt="2024-08-29T07:53:51.720" v="106" actId="113"/>
          <ac:spMkLst>
            <pc:docMk/>
            <pc:sldMk cId="0" sldId="269"/>
            <ac:spMk id="22537" creationId="{667CFEAE-477C-7646-3534-2D2F6DA85755}"/>
          </ac:spMkLst>
        </pc:spChg>
        <pc:spChg chg="mod">
          <ac:chgData name="Huanwen WANG" userId="b5e6aab9-a7da-4b68-a175-a15a26c2a3f4" providerId="ADAL" clId="{FF5D1645-DF20-A242-98F6-71904130A7D0}" dt="2024-08-29T07:53:45.426" v="104" actId="113"/>
          <ac:spMkLst>
            <pc:docMk/>
            <pc:sldMk cId="0" sldId="269"/>
            <ac:spMk id="22538" creationId="{334F8A73-469C-DA1A-AB14-A787B362C1D6}"/>
          </ac:spMkLst>
        </pc:spChg>
      </pc:sldChg>
      <pc:sldChg chg="modSp mod">
        <pc:chgData name="Huanwen WANG" userId="b5e6aab9-a7da-4b68-a175-a15a26c2a3f4" providerId="ADAL" clId="{FF5D1645-DF20-A242-98F6-71904130A7D0}" dt="2024-09-11T07:05:55.633" v="1143" actId="255"/>
        <pc:sldMkLst>
          <pc:docMk/>
          <pc:sldMk cId="0" sldId="270"/>
        </pc:sldMkLst>
        <pc:spChg chg="mod">
          <ac:chgData name="Huanwen WANG" userId="b5e6aab9-a7da-4b68-a175-a15a26c2a3f4" providerId="ADAL" clId="{FF5D1645-DF20-A242-98F6-71904130A7D0}" dt="2024-09-11T05:59:54.465" v="213" actId="403"/>
          <ac:spMkLst>
            <pc:docMk/>
            <pc:sldMk cId="0" sldId="270"/>
            <ac:spMk id="6" creationId="{112BED89-A93E-585A-3E21-43EF0976C390}"/>
          </ac:spMkLst>
        </pc:spChg>
        <pc:spChg chg="mod">
          <ac:chgData name="Huanwen WANG" userId="b5e6aab9-a7da-4b68-a175-a15a26c2a3f4" providerId="ADAL" clId="{FF5D1645-DF20-A242-98F6-71904130A7D0}" dt="2024-09-11T07:05:55.633" v="1143" actId="255"/>
          <ac:spMkLst>
            <pc:docMk/>
            <pc:sldMk cId="0" sldId="270"/>
            <ac:spMk id="23554" creationId="{02FB394A-131B-2F87-0C3A-A78FB3EA753D}"/>
          </ac:spMkLst>
        </pc:spChg>
        <pc:spChg chg="mod">
          <ac:chgData name="Huanwen WANG" userId="b5e6aab9-a7da-4b68-a175-a15a26c2a3f4" providerId="ADAL" clId="{FF5D1645-DF20-A242-98F6-71904130A7D0}" dt="2024-09-11T05:51:15.913" v="181" actId="1076"/>
          <ac:spMkLst>
            <pc:docMk/>
            <pc:sldMk cId="0" sldId="270"/>
            <ac:spMk id="23569" creationId="{13D82BC2-F5BE-2BCF-EAC1-68FBFCC41415}"/>
          </ac:spMkLst>
        </pc:spChg>
        <pc:spChg chg="mod">
          <ac:chgData name="Huanwen WANG" userId="b5e6aab9-a7da-4b68-a175-a15a26c2a3f4" providerId="ADAL" clId="{FF5D1645-DF20-A242-98F6-71904130A7D0}" dt="2024-09-11T05:51:15.913" v="181" actId="1076"/>
          <ac:spMkLst>
            <pc:docMk/>
            <pc:sldMk cId="0" sldId="270"/>
            <ac:spMk id="23570" creationId="{C9E7DF47-B476-E2C2-E7FC-3C082E387555}"/>
          </ac:spMkLst>
        </pc:spChg>
        <pc:grpChg chg="mod">
          <ac:chgData name="Huanwen WANG" userId="b5e6aab9-a7da-4b68-a175-a15a26c2a3f4" providerId="ADAL" clId="{FF5D1645-DF20-A242-98F6-71904130A7D0}" dt="2024-09-11T05:51:15.913" v="181" actId="1076"/>
          <ac:grpSpMkLst>
            <pc:docMk/>
            <pc:sldMk cId="0" sldId="270"/>
            <ac:grpSpMk id="23571" creationId="{6FE42342-FB6C-BDC7-53EF-911611AA6C23}"/>
          </ac:grpSpMkLst>
        </pc:grpChg>
      </pc:sldChg>
      <pc:sldChg chg="delSp modSp mod addAnim delAnim modAnim">
        <pc:chgData name="Huanwen WANG" userId="b5e6aab9-a7da-4b68-a175-a15a26c2a3f4" providerId="ADAL" clId="{FF5D1645-DF20-A242-98F6-71904130A7D0}" dt="2024-09-20T06:44:50.439" v="2121" actId="1076"/>
        <pc:sldMkLst>
          <pc:docMk/>
          <pc:sldMk cId="0" sldId="284"/>
        </pc:sldMkLst>
        <pc:spChg chg="mod">
          <ac:chgData name="Huanwen WANG" userId="b5e6aab9-a7da-4b68-a175-a15a26c2a3f4" providerId="ADAL" clId="{FF5D1645-DF20-A242-98F6-71904130A7D0}" dt="2024-09-11T06:00:58.508" v="222" actId="108"/>
          <ac:spMkLst>
            <pc:docMk/>
            <pc:sldMk cId="0" sldId="284"/>
            <ac:spMk id="7" creationId="{45381224-E385-2C7A-5CDC-4933BAEA33A4}"/>
          </ac:spMkLst>
        </pc:spChg>
        <pc:spChg chg="mod">
          <ac:chgData name="Huanwen WANG" userId="b5e6aab9-a7da-4b68-a175-a15a26c2a3f4" providerId="ADAL" clId="{FF5D1645-DF20-A242-98F6-71904130A7D0}" dt="2024-09-11T07:03:29.408" v="1109" actId="1076"/>
          <ac:spMkLst>
            <pc:docMk/>
            <pc:sldMk cId="0" sldId="284"/>
            <ac:spMk id="37890" creationId="{BA95B4A6-B291-8752-982A-FBE78D42FFAE}"/>
          </ac:spMkLst>
        </pc:spChg>
        <pc:spChg chg="mod">
          <ac:chgData name="Huanwen WANG" userId="b5e6aab9-a7da-4b68-a175-a15a26c2a3f4" providerId="ADAL" clId="{FF5D1645-DF20-A242-98F6-71904130A7D0}" dt="2024-09-11T07:03:20.505" v="1106" actId="1076"/>
          <ac:spMkLst>
            <pc:docMk/>
            <pc:sldMk cId="0" sldId="284"/>
            <ac:spMk id="37891" creationId="{7D83DAC1-BB04-4EE1-965B-D03AFB0D8C32}"/>
          </ac:spMkLst>
        </pc:spChg>
        <pc:spChg chg="mod">
          <ac:chgData name="Huanwen WANG" userId="b5e6aab9-a7da-4b68-a175-a15a26c2a3f4" providerId="ADAL" clId="{FF5D1645-DF20-A242-98F6-71904130A7D0}" dt="2024-09-11T07:03:13.786" v="1104" actId="1076"/>
          <ac:spMkLst>
            <pc:docMk/>
            <pc:sldMk cId="0" sldId="284"/>
            <ac:spMk id="37892" creationId="{C4178DC1-6995-5FF0-CEF5-CD38D09665E8}"/>
          </ac:spMkLst>
        </pc:spChg>
        <pc:spChg chg="mod">
          <ac:chgData name="Huanwen WANG" userId="b5e6aab9-a7da-4b68-a175-a15a26c2a3f4" providerId="ADAL" clId="{FF5D1645-DF20-A242-98F6-71904130A7D0}" dt="2024-09-11T07:03:03.238" v="1101" actId="1076"/>
          <ac:spMkLst>
            <pc:docMk/>
            <pc:sldMk cId="0" sldId="284"/>
            <ac:spMk id="37893" creationId="{C4C4FDCD-1AB6-D604-A673-C3807649065D}"/>
          </ac:spMkLst>
        </pc:spChg>
        <pc:spChg chg="mod">
          <ac:chgData name="Huanwen WANG" userId="b5e6aab9-a7da-4b68-a175-a15a26c2a3f4" providerId="ADAL" clId="{FF5D1645-DF20-A242-98F6-71904130A7D0}" dt="2024-09-11T07:02:51.140" v="1097" actId="1076"/>
          <ac:spMkLst>
            <pc:docMk/>
            <pc:sldMk cId="0" sldId="284"/>
            <ac:spMk id="37898" creationId="{7C1518D4-CF1D-4393-AC9C-3CB6CE40E62E}"/>
          </ac:spMkLst>
        </pc:spChg>
        <pc:spChg chg="mod">
          <ac:chgData name="Huanwen WANG" userId="b5e6aab9-a7da-4b68-a175-a15a26c2a3f4" providerId="ADAL" clId="{FF5D1645-DF20-A242-98F6-71904130A7D0}" dt="2024-09-11T07:03:09.876" v="1103" actId="207"/>
          <ac:spMkLst>
            <pc:docMk/>
            <pc:sldMk cId="0" sldId="284"/>
            <ac:spMk id="37903" creationId="{78874889-6E8F-988D-1E16-78D79AEDB4DF}"/>
          </ac:spMkLst>
        </pc:spChg>
        <pc:spChg chg="mod">
          <ac:chgData name="Huanwen WANG" userId="b5e6aab9-a7da-4b68-a175-a15a26c2a3f4" providerId="ADAL" clId="{FF5D1645-DF20-A242-98F6-71904130A7D0}" dt="2024-09-11T07:03:42.186" v="1114" actId="1076"/>
          <ac:spMkLst>
            <pc:docMk/>
            <pc:sldMk cId="0" sldId="284"/>
            <ac:spMk id="37909" creationId="{F6C07D4B-3BED-06CD-16FF-4A813188156E}"/>
          </ac:spMkLst>
        </pc:spChg>
        <pc:spChg chg="mod">
          <ac:chgData name="Huanwen WANG" userId="b5e6aab9-a7da-4b68-a175-a15a26c2a3f4" providerId="ADAL" clId="{FF5D1645-DF20-A242-98F6-71904130A7D0}" dt="2024-09-11T07:03:38.948" v="1113" actId="1076"/>
          <ac:spMkLst>
            <pc:docMk/>
            <pc:sldMk cId="0" sldId="284"/>
            <ac:spMk id="37910" creationId="{A4B86EDA-1499-E407-B004-ABFC9C6AC905}"/>
          </ac:spMkLst>
        </pc:spChg>
        <pc:spChg chg="mod">
          <ac:chgData name="Huanwen WANG" userId="b5e6aab9-a7da-4b68-a175-a15a26c2a3f4" providerId="ADAL" clId="{FF5D1645-DF20-A242-98F6-71904130A7D0}" dt="2024-09-11T07:03:33.751" v="1111" actId="1076"/>
          <ac:spMkLst>
            <pc:docMk/>
            <pc:sldMk cId="0" sldId="284"/>
            <ac:spMk id="37911" creationId="{F75D7326-6C2B-DD55-C283-6F39CA85ADC0}"/>
          </ac:spMkLst>
        </pc:spChg>
        <pc:spChg chg="mod">
          <ac:chgData name="Huanwen WANG" userId="b5e6aab9-a7da-4b68-a175-a15a26c2a3f4" providerId="ADAL" clId="{FF5D1645-DF20-A242-98F6-71904130A7D0}" dt="2024-09-20T06:44:50.439" v="2121" actId="1076"/>
          <ac:spMkLst>
            <pc:docMk/>
            <pc:sldMk cId="0" sldId="284"/>
            <ac:spMk id="37912" creationId="{91E31848-9086-9A61-CADB-449BFC4B835D}"/>
          </ac:spMkLst>
        </pc:spChg>
        <pc:spChg chg="del mod">
          <ac:chgData name="Huanwen WANG" userId="b5e6aab9-a7da-4b68-a175-a15a26c2a3f4" providerId="ADAL" clId="{FF5D1645-DF20-A242-98F6-71904130A7D0}" dt="2024-09-11T07:01:28.385" v="1071" actId="478"/>
          <ac:spMkLst>
            <pc:docMk/>
            <pc:sldMk cId="0" sldId="284"/>
            <ac:spMk id="37913" creationId="{9FAEB4C7-C56B-1332-DC62-F25FC3D8492F}"/>
          </ac:spMkLst>
        </pc:spChg>
        <pc:spChg chg="mod">
          <ac:chgData name="Huanwen WANG" userId="b5e6aab9-a7da-4b68-a175-a15a26c2a3f4" providerId="ADAL" clId="{FF5D1645-DF20-A242-98F6-71904130A7D0}" dt="2024-09-11T07:02:08.216" v="1085" actId="21"/>
          <ac:spMkLst>
            <pc:docMk/>
            <pc:sldMk cId="0" sldId="284"/>
            <ac:spMk id="37914" creationId="{CC3F4F48-0B68-5051-4B4C-E80D46AD52BA}"/>
          </ac:spMkLst>
        </pc:spChg>
        <pc:spChg chg="del mod">
          <ac:chgData name="Huanwen WANG" userId="b5e6aab9-a7da-4b68-a175-a15a26c2a3f4" providerId="ADAL" clId="{FF5D1645-DF20-A242-98F6-71904130A7D0}" dt="2024-09-11T07:01:58.850" v="1083" actId="478"/>
          <ac:spMkLst>
            <pc:docMk/>
            <pc:sldMk cId="0" sldId="284"/>
            <ac:spMk id="37915" creationId="{BD6E72E5-D77E-899D-B983-ADCC62FA23B0}"/>
          </ac:spMkLst>
        </pc:spChg>
        <pc:picChg chg="mod">
          <ac:chgData name="Huanwen WANG" userId="b5e6aab9-a7da-4b68-a175-a15a26c2a3f4" providerId="ADAL" clId="{FF5D1645-DF20-A242-98F6-71904130A7D0}" dt="2024-09-11T06:25:35.060" v="284" actId="1076"/>
          <ac:picMkLst>
            <pc:docMk/>
            <pc:sldMk cId="0" sldId="284"/>
            <ac:picMk id="1026" creationId="{909AF6FB-21A8-4258-6D80-11EB4551E442}"/>
          </ac:picMkLst>
        </pc:picChg>
      </pc:sldChg>
      <pc:sldChg chg="modSp">
        <pc:chgData name="Huanwen WANG" userId="b5e6aab9-a7da-4b68-a175-a15a26c2a3f4" providerId="ADAL" clId="{FF5D1645-DF20-A242-98F6-71904130A7D0}" dt="2024-09-11T06:28:46.857" v="321" actId="1076"/>
        <pc:sldMkLst>
          <pc:docMk/>
          <pc:sldMk cId="0" sldId="286"/>
        </pc:sldMkLst>
        <pc:spChg chg="mod">
          <ac:chgData name="Huanwen WANG" userId="b5e6aab9-a7da-4b68-a175-a15a26c2a3f4" providerId="ADAL" clId="{FF5D1645-DF20-A242-98F6-71904130A7D0}" dt="2024-09-11T06:28:35.212" v="319" actId="1076"/>
          <ac:spMkLst>
            <pc:docMk/>
            <pc:sldMk cId="0" sldId="286"/>
            <ac:spMk id="39956" creationId="{B8F2BF9F-B082-8A45-7D24-F52D87EB02AA}"/>
          </ac:spMkLst>
        </pc:spChg>
        <pc:spChg chg="mod">
          <ac:chgData name="Huanwen WANG" userId="b5e6aab9-a7da-4b68-a175-a15a26c2a3f4" providerId="ADAL" clId="{FF5D1645-DF20-A242-98F6-71904130A7D0}" dt="2024-09-11T06:28:46.857" v="321" actId="1076"/>
          <ac:spMkLst>
            <pc:docMk/>
            <pc:sldMk cId="0" sldId="286"/>
            <ac:spMk id="39957" creationId="{36F30234-A98E-9582-88C5-9928FEDF96AF}"/>
          </ac:spMkLst>
        </pc:spChg>
        <pc:spChg chg="mod">
          <ac:chgData name="Huanwen WANG" userId="b5e6aab9-a7da-4b68-a175-a15a26c2a3f4" providerId="ADAL" clId="{FF5D1645-DF20-A242-98F6-71904130A7D0}" dt="2024-09-11T06:28:36.940" v="320" actId="1076"/>
          <ac:spMkLst>
            <pc:docMk/>
            <pc:sldMk cId="0" sldId="286"/>
            <ac:spMk id="39958" creationId="{60FD2C17-228B-DC9E-F113-5EE0D3AE3C9F}"/>
          </ac:spMkLst>
        </pc:spChg>
        <pc:spChg chg="mod">
          <ac:chgData name="Huanwen WANG" userId="b5e6aab9-a7da-4b68-a175-a15a26c2a3f4" providerId="ADAL" clId="{FF5D1645-DF20-A242-98F6-71904130A7D0}" dt="2024-09-11T06:27:33.634" v="296" actId="1076"/>
          <ac:spMkLst>
            <pc:docMk/>
            <pc:sldMk cId="0" sldId="286"/>
            <ac:spMk id="39963" creationId="{991D0D91-E5F8-1869-A0E8-240902F7DB81}"/>
          </ac:spMkLst>
        </pc:spChg>
        <pc:spChg chg="mod">
          <ac:chgData name="Huanwen WANG" userId="b5e6aab9-a7da-4b68-a175-a15a26c2a3f4" providerId="ADAL" clId="{FF5D1645-DF20-A242-98F6-71904130A7D0}" dt="2024-09-11T06:26:59.813" v="294" actId="1076"/>
          <ac:spMkLst>
            <pc:docMk/>
            <pc:sldMk cId="0" sldId="286"/>
            <ac:spMk id="39964" creationId="{3CFA042F-6680-FDFC-38B5-7479A94E9277}"/>
          </ac:spMkLst>
        </pc:spChg>
        <pc:spChg chg="mod">
          <ac:chgData name="Huanwen WANG" userId="b5e6aab9-a7da-4b68-a175-a15a26c2a3f4" providerId="ADAL" clId="{FF5D1645-DF20-A242-98F6-71904130A7D0}" dt="2024-09-11T06:27:39.080" v="297" actId="1076"/>
          <ac:spMkLst>
            <pc:docMk/>
            <pc:sldMk cId="0" sldId="286"/>
            <ac:spMk id="39965" creationId="{BB35029D-5889-7AEC-7427-F29200056000}"/>
          </ac:spMkLst>
        </pc:spChg>
      </pc:sldChg>
      <pc:sldChg chg="modSp mod">
        <pc:chgData name="Huanwen WANG" userId="b5e6aab9-a7da-4b68-a175-a15a26c2a3f4" providerId="ADAL" clId="{FF5D1645-DF20-A242-98F6-71904130A7D0}" dt="2024-09-11T05:53:59.278" v="193" actId="108"/>
        <pc:sldMkLst>
          <pc:docMk/>
          <pc:sldMk cId="0" sldId="287"/>
        </pc:sldMkLst>
        <pc:spChg chg="mod">
          <ac:chgData name="Huanwen WANG" userId="b5e6aab9-a7da-4b68-a175-a15a26c2a3f4" providerId="ADAL" clId="{FF5D1645-DF20-A242-98F6-71904130A7D0}" dt="2024-09-11T05:53:59.278" v="193" actId="108"/>
          <ac:spMkLst>
            <pc:docMk/>
            <pc:sldMk cId="0" sldId="287"/>
            <ac:spMk id="4" creationId="{D875F72C-D6D0-04CC-84C6-5122D5722FA9}"/>
          </ac:spMkLst>
        </pc:spChg>
        <pc:spChg chg="mod">
          <ac:chgData name="Huanwen WANG" userId="b5e6aab9-a7da-4b68-a175-a15a26c2a3f4" providerId="ADAL" clId="{FF5D1645-DF20-A242-98F6-71904130A7D0}" dt="2024-08-29T07:43:45.548" v="6" actId="2711"/>
          <ac:spMkLst>
            <pc:docMk/>
            <pc:sldMk cId="0" sldId="287"/>
            <ac:spMk id="10" creationId="{767DFECB-B8E7-FDF7-9ABE-853D50ED96F9}"/>
          </ac:spMkLst>
        </pc:spChg>
        <pc:spChg chg="mod">
          <ac:chgData name="Huanwen WANG" userId="b5e6aab9-a7da-4b68-a175-a15a26c2a3f4" providerId="ADAL" clId="{FF5D1645-DF20-A242-98F6-71904130A7D0}" dt="2024-08-29T07:43:50.691" v="7" actId="2711"/>
          <ac:spMkLst>
            <pc:docMk/>
            <pc:sldMk cId="0" sldId="287"/>
            <ac:spMk id="11" creationId="{0B1D7991-1CF7-C417-0B77-5B9990087326}"/>
          </ac:spMkLst>
        </pc:spChg>
      </pc:sldChg>
      <pc:sldChg chg="modSp mod">
        <pc:chgData name="Huanwen WANG" userId="b5e6aab9-a7da-4b68-a175-a15a26c2a3f4" providerId="ADAL" clId="{FF5D1645-DF20-A242-98F6-71904130A7D0}" dt="2024-09-11T07:04:04.208" v="1124" actId="1037"/>
        <pc:sldMkLst>
          <pc:docMk/>
          <pc:sldMk cId="0" sldId="291"/>
        </pc:sldMkLst>
        <pc:spChg chg="mod">
          <ac:chgData name="Huanwen WANG" userId="b5e6aab9-a7da-4b68-a175-a15a26c2a3f4" providerId="ADAL" clId="{FF5D1645-DF20-A242-98F6-71904130A7D0}" dt="2024-09-11T06:00:53.861" v="221" actId="108"/>
          <ac:spMkLst>
            <pc:docMk/>
            <pc:sldMk cId="0" sldId="291"/>
            <ac:spMk id="5" creationId="{9C554A74-7452-B844-65C0-C1BA746D8916}"/>
          </ac:spMkLst>
        </pc:spChg>
        <pc:spChg chg="mod">
          <ac:chgData name="Huanwen WANG" userId="b5e6aab9-a7da-4b68-a175-a15a26c2a3f4" providerId="ADAL" clId="{FF5D1645-DF20-A242-98F6-71904130A7D0}" dt="2024-09-11T07:04:04.208" v="1124" actId="1037"/>
          <ac:spMkLst>
            <pc:docMk/>
            <pc:sldMk cId="0" sldId="291"/>
            <ac:spMk id="58382" creationId="{116CC442-4DF2-49C3-D2E4-B499E667C4DE}"/>
          </ac:spMkLst>
        </pc:spChg>
        <pc:spChg chg="mod">
          <ac:chgData name="Huanwen WANG" userId="b5e6aab9-a7da-4b68-a175-a15a26c2a3f4" providerId="ADAL" clId="{FF5D1645-DF20-A242-98F6-71904130A7D0}" dt="2024-09-11T07:03:51.003" v="1115" actId="255"/>
          <ac:spMkLst>
            <pc:docMk/>
            <pc:sldMk cId="0" sldId="291"/>
            <ac:spMk id="58383" creationId="{3AE5263B-CDE1-33FF-51E5-998D28F7DF77}"/>
          </ac:spMkLst>
        </pc:spChg>
        <pc:spChg chg="mod">
          <ac:chgData name="Huanwen WANG" userId="b5e6aab9-a7da-4b68-a175-a15a26c2a3f4" providerId="ADAL" clId="{FF5D1645-DF20-A242-98F6-71904130A7D0}" dt="2024-09-11T07:03:51.003" v="1115" actId="255"/>
          <ac:spMkLst>
            <pc:docMk/>
            <pc:sldMk cId="0" sldId="291"/>
            <ac:spMk id="58384" creationId="{F604FAE8-4753-3569-9A9D-EF25041EEB88}"/>
          </ac:spMkLst>
        </pc:spChg>
        <pc:spChg chg="mod">
          <ac:chgData name="Huanwen WANG" userId="b5e6aab9-a7da-4b68-a175-a15a26c2a3f4" providerId="ADAL" clId="{FF5D1645-DF20-A242-98F6-71904130A7D0}" dt="2024-09-11T07:04:04.208" v="1124" actId="1037"/>
          <ac:spMkLst>
            <pc:docMk/>
            <pc:sldMk cId="0" sldId="291"/>
            <ac:spMk id="58385" creationId="{3BCA1F49-A9F9-527A-C42A-EC73C5D80052}"/>
          </ac:spMkLst>
        </pc:spChg>
        <pc:spChg chg="mod">
          <ac:chgData name="Huanwen WANG" userId="b5e6aab9-a7da-4b68-a175-a15a26c2a3f4" providerId="ADAL" clId="{FF5D1645-DF20-A242-98F6-71904130A7D0}" dt="2024-09-11T07:03:51.003" v="1115" actId="255"/>
          <ac:spMkLst>
            <pc:docMk/>
            <pc:sldMk cId="0" sldId="291"/>
            <ac:spMk id="58386" creationId="{FF61D86F-D7D5-9D57-D2F5-A7194818E2B8}"/>
          </ac:spMkLst>
        </pc:spChg>
        <pc:spChg chg="mod">
          <ac:chgData name="Huanwen WANG" userId="b5e6aab9-a7da-4b68-a175-a15a26c2a3f4" providerId="ADAL" clId="{FF5D1645-DF20-A242-98F6-71904130A7D0}" dt="2024-09-11T07:03:56.403" v="1119" actId="1035"/>
          <ac:spMkLst>
            <pc:docMk/>
            <pc:sldMk cId="0" sldId="291"/>
            <ac:spMk id="58387" creationId="{732AFF00-6DFC-A34D-F017-FBBE66A58EE5}"/>
          </ac:spMkLst>
        </pc:spChg>
      </pc:sldChg>
      <pc:sldChg chg="modSp mod">
        <pc:chgData name="Huanwen WANG" userId="b5e6aab9-a7da-4b68-a175-a15a26c2a3f4" providerId="ADAL" clId="{FF5D1645-DF20-A242-98F6-71904130A7D0}" dt="2024-09-11T06:30:02.805" v="339" actId="1076"/>
        <pc:sldMkLst>
          <pc:docMk/>
          <pc:sldMk cId="0" sldId="293"/>
        </pc:sldMkLst>
        <pc:spChg chg="mod">
          <ac:chgData name="Huanwen WANG" userId="b5e6aab9-a7da-4b68-a175-a15a26c2a3f4" providerId="ADAL" clId="{FF5D1645-DF20-A242-98F6-71904130A7D0}" dt="2024-09-11T06:30:02.805" v="339" actId="1076"/>
          <ac:spMkLst>
            <pc:docMk/>
            <pc:sldMk cId="0" sldId="293"/>
            <ac:spMk id="10" creationId="{C149E471-16CF-877A-6F27-54ED56F3CCA6}"/>
          </ac:spMkLst>
        </pc:spChg>
        <pc:spChg chg="mod">
          <ac:chgData name="Huanwen WANG" userId="b5e6aab9-a7da-4b68-a175-a15a26c2a3f4" providerId="ADAL" clId="{FF5D1645-DF20-A242-98F6-71904130A7D0}" dt="2024-09-11T06:29:49.691" v="338" actId="1076"/>
          <ac:spMkLst>
            <pc:docMk/>
            <pc:sldMk cId="0" sldId="293"/>
            <ac:spMk id="14345" creationId="{9B8A86CB-885F-09CF-8007-128A7C70E919}"/>
          </ac:spMkLst>
        </pc:spChg>
      </pc:sldChg>
      <pc:sldChg chg="delSp modSp mod">
        <pc:chgData name="Huanwen WANG" userId="b5e6aab9-a7da-4b68-a175-a15a26c2a3f4" providerId="ADAL" clId="{FF5D1645-DF20-A242-98F6-71904130A7D0}" dt="2024-09-11T06:35:31.550" v="389"/>
        <pc:sldMkLst>
          <pc:docMk/>
          <pc:sldMk cId="0" sldId="294"/>
        </pc:sldMkLst>
        <pc:spChg chg="mod">
          <ac:chgData name="Huanwen WANG" userId="b5e6aab9-a7da-4b68-a175-a15a26c2a3f4" providerId="ADAL" clId="{FF5D1645-DF20-A242-98F6-71904130A7D0}" dt="2024-09-11T06:35:20.006" v="384" actId="1076"/>
          <ac:spMkLst>
            <pc:docMk/>
            <pc:sldMk cId="0" sldId="294"/>
            <ac:spMk id="2" creationId="{F8F235CE-3A04-ECB3-5522-8807B0A14618}"/>
          </ac:spMkLst>
        </pc:spChg>
        <pc:spChg chg="del mod">
          <ac:chgData name="Huanwen WANG" userId="b5e6aab9-a7da-4b68-a175-a15a26c2a3f4" providerId="ADAL" clId="{FF5D1645-DF20-A242-98F6-71904130A7D0}" dt="2024-09-11T06:35:31.550" v="389"/>
          <ac:spMkLst>
            <pc:docMk/>
            <pc:sldMk cId="0" sldId="294"/>
            <ac:spMk id="6" creationId="{49C72FDE-F722-6A23-8483-677D158C53E2}"/>
          </ac:spMkLst>
        </pc:spChg>
        <pc:spChg chg="mod">
          <ac:chgData name="Huanwen WANG" userId="b5e6aab9-a7da-4b68-a175-a15a26c2a3f4" providerId="ADAL" clId="{FF5D1645-DF20-A242-98F6-71904130A7D0}" dt="2024-09-11T06:35:23.717" v="385" actId="1076"/>
          <ac:spMkLst>
            <pc:docMk/>
            <pc:sldMk cId="0" sldId="294"/>
            <ac:spMk id="9" creationId="{FBD055D9-C0D2-DC72-F0DF-02FD5C0D51BF}"/>
          </ac:spMkLst>
        </pc:spChg>
        <pc:spChg chg="mod">
          <ac:chgData name="Huanwen WANG" userId="b5e6aab9-a7da-4b68-a175-a15a26c2a3f4" providerId="ADAL" clId="{FF5D1645-DF20-A242-98F6-71904130A7D0}" dt="2024-09-11T06:35:26.805" v="386" actId="1076"/>
          <ac:spMkLst>
            <pc:docMk/>
            <pc:sldMk cId="0" sldId="294"/>
            <ac:spMk id="10" creationId="{589587FF-5920-EB5C-67FB-4D48DDC5BEF5}"/>
          </ac:spMkLst>
        </pc:spChg>
        <pc:spChg chg="mod">
          <ac:chgData name="Huanwen WANG" userId="b5e6aab9-a7da-4b68-a175-a15a26c2a3f4" providerId="ADAL" clId="{FF5D1645-DF20-A242-98F6-71904130A7D0}" dt="2024-09-11T06:35:29.343" v="387" actId="1076"/>
          <ac:spMkLst>
            <pc:docMk/>
            <pc:sldMk cId="0" sldId="294"/>
            <ac:spMk id="12" creationId="{92DB9640-E792-2221-6B19-98C012FA00B2}"/>
          </ac:spMkLst>
        </pc:spChg>
        <pc:spChg chg="mod">
          <ac:chgData name="Huanwen WANG" userId="b5e6aab9-a7da-4b68-a175-a15a26c2a3f4" providerId="ADAL" clId="{FF5D1645-DF20-A242-98F6-71904130A7D0}" dt="2024-09-11T06:34:46.684" v="375" actId="1076"/>
          <ac:spMkLst>
            <pc:docMk/>
            <pc:sldMk cId="0" sldId="294"/>
            <ac:spMk id="7170" creationId="{91AB2CD0-58B9-6E25-A076-44127A00B491}"/>
          </ac:spMkLst>
        </pc:spChg>
        <pc:spChg chg="mod">
          <ac:chgData name="Huanwen WANG" userId="b5e6aab9-a7da-4b68-a175-a15a26c2a3f4" providerId="ADAL" clId="{FF5D1645-DF20-A242-98F6-71904130A7D0}" dt="2024-09-11T06:35:10.384" v="382" actId="1037"/>
          <ac:spMkLst>
            <pc:docMk/>
            <pc:sldMk cId="0" sldId="294"/>
            <ac:spMk id="7173" creationId="{9514B238-A045-5C61-91C9-85F54E91588C}"/>
          </ac:spMkLst>
        </pc:spChg>
      </pc:sldChg>
      <pc:sldChg chg="modSp mod">
        <pc:chgData name="Huanwen WANG" userId="b5e6aab9-a7da-4b68-a175-a15a26c2a3f4" providerId="ADAL" clId="{FF5D1645-DF20-A242-98F6-71904130A7D0}" dt="2024-09-20T07:17:34.959" v="2245" actId="14100"/>
        <pc:sldMkLst>
          <pc:docMk/>
          <pc:sldMk cId="0" sldId="296"/>
        </pc:sldMkLst>
        <pc:spChg chg="mod">
          <ac:chgData name="Huanwen WANG" userId="b5e6aab9-a7da-4b68-a175-a15a26c2a3f4" providerId="ADAL" clId="{FF5D1645-DF20-A242-98F6-71904130A7D0}" dt="2024-09-11T06:31:35.363" v="354" actId="108"/>
          <ac:spMkLst>
            <pc:docMk/>
            <pc:sldMk cId="0" sldId="296"/>
            <ac:spMk id="2" creationId="{B2EC5A4E-74C9-7C89-378F-47FF9277604D}"/>
          </ac:spMkLst>
        </pc:spChg>
        <pc:spChg chg="mod">
          <ac:chgData name="Huanwen WANG" userId="b5e6aab9-a7da-4b68-a175-a15a26c2a3f4" providerId="ADAL" clId="{FF5D1645-DF20-A242-98F6-71904130A7D0}" dt="2024-08-29T07:56:08.874" v="124" actId="2711"/>
          <ac:spMkLst>
            <pc:docMk/>
            <pc:sldMk cId="0" sldId="296"/>
            <ac:spMk id="8" creationId="{C374264E-F9B7-1C08-9DFA-ADB73F0949C9}"/>
          </ac:spMkLst>
        </pc:spChg>
        <pc:spChg chg="mod">
          <ac:chgData name="Huanwen WANG" userId="b5e6aab9-a7da-4b68-a175-a15a26c2a3f4" providerId="ADAL" clId="{FF5D1645-DF20-A242-98F6-71904130A7D0}" dt="2024-08-29T07:55:56.843" v="121" actId="2711"/>
          <ac:spMkLst>
            <pc:docMk/>
            <pc:sldMk cId="0" sldId="296"/>
            <ac:spMk id="9230" creationId="{644AB8F7-B540-DF69-9F88-CBD4C474C99C}"/>
          </ac:spMkLst>
        </pc:spChg>
        <pc:picChg chg="mod">
          <ac:chgData name="Huanwen WANG" userId="b5e6aab9-a7da-4b68-a175-a15a26c2a3f4" providerId="ADAL" clId="{FF5D1645-DF20-A242-98F6-71904130A7D0}" dt="2024-09-20T07:17:34.959" v="2245" actId="14100"/>
          <ac:picMkLst>
            <pc:docMk/>
            <pc:sldMk cId="0" sldId="296"/>
            <ac:picMk id="1028" creationId="{3CC510DB-B075-15CF-F7CA-F7F9D4BD80F2}"/>
          </ac:picMkLst>
        </pc:picChg>
      </pc:sldChg>
      <pc:sldChg chg="modSp mod">
        <pc:chgData name="Huanwen WANG" userId="b5e6aab9-a7da-4b68-a175-a15a26c2a3f4" providerId="ADAL" clId="{FF5D1645-DF20-A242-98F6-71904130A7D0}" dt="2024-09-20T07:17:18.787" v="2244" actId="14100"/>
        <pc:sldMkLst>
          <pc:docMk/>
          <pc:sldMk cId="0" sldId="297"/>
        </pc:sldMkLst>
        <pc:spChg chg="mod">
          <ac:chgData name="Huanwen WANG" userId="b5e6aab9-a7da-4b68-a175-a15a26c2a3f4" providerId="ADAL" clId="{FF5D1645-DF20-A242-98F6-71904130A7D0}" dt="2024-08-29T07:57:30.271" v="139" actId="2711"/>
          <ac:spMkLst>
            <pc:docMk/>
            <pc:sldMk cId="0" sldId="297"/>
            <ac:spMk id="2" creationId="{A3249B8A-24DC-4BFC-DF92-310B2EB0C954}"/>
          </ac:spMkLst>
        </pc:spChg>
        <pc:spChg chg="mod">
          <ac:chgData name="Huanwen WANG" userId="b5e6aab9-a7da-4b68-a175-a15a26c2a3f4" providerId="ADAL" clId="{FF5D1645-DF20-A242-98F6-71904130A7D0}" dt="2024-09-11T06:31:44.261" v="356" actId="108"/>
          <ac:spMkLst>
            <pc:docMk/>
            <pc:sldMk cId="0" sldId="297"/>
            <ac:spMk id="3" creationId="{3BA696F3-54C7-8D71-CCD5-CEFD90566F54}"/>
          </ac:spMkLst>
        </pc:spChg>
        <pc:spChg chg="mod">
          <ac:chgData name="Huanwen WANG" userId="b5e6aab9-a7da-4b68-a175-a15a26c2a3f4" providerId="ADAL" clId="{FF5D1645-DF20-A242-98F6-71904130A7D0}" dt="2024-09-20T07:16:54.178" v="2238" actId="255"/>
          <ac:spMkLst>
            <pc:docMk/>
            <pc:sldMk cId="0" sldId="297"/>
            <ac:spMk id="10244" creationId="{3F115A1F-A785-B6B2-10A8-2BC80250F307}"/>
          </ac:spMkLst>
        </pc:spChg>
        <pc:spChg chg="mod">
          <ac:chgData name="Huanwen WANG" userId="b5e6aab9-a7da-4b68-a175-a15a26c2a3f4" providerId="ADAL" clId="{FF5D1645-DF20-A242-98F6-71904130A7D0}" dt="2024-09-20T07:17:18.787" v="2244" actId="14100"/>
          <ac:spMkLst>
            <pc:docMk/>
            <pc:sldMk cId="0" sldId="297"/>
            <ac:spMk id="10246" creationId="{EF842652-EE31-7F53-B799-4E34E0013594}"/>
          </ac:spMkLst>
        </pc:spChg>
        <pc:spChg chg="mod">
          <ac:chgData name="Huanwen WANG" userId="b5e6aab9-a7da-4b68-a175-a15a26c2a3f4" providerId="ADAL" clId="{FF5D1645-DF20-A242-98F6-71904130A7D0}" dt="2024-09-20T07:17:14.837" v="2243" actId="255"/>
          <ac:spMkLst>
            <pc:docMk/>
            <pc:sldMk cId="0" sldId="297"/>
            <ac:spMk id="10250" creationId="{057C8B01-5FD9-5666-BC37-C4F919524B03}"/>
          </ac:spMkLst>
        </pc:spChg>
        <pc:spChg chg="mod">
          <ac:chgData name="Huanwen WANG" userId="b5e6aab9-a7da-4b68-a175-a15a26c2a3f4" providerId="ADAL" clId="{FF5D1645-DF20-A242-98F6-71904130A7D0}" dt="2024-09-20T07:16:50.832" v="2237" actId="255"/>
          <ac:spMkLst>
            <pc:docMk/>
            <pc:sldMk cId="0" sldId="297"/>
            <ac:spMk id="10253" creationId="{C0CF0A08-FCDA-8B66-985D-E191E12B93AF}"/>
          </ac:spMkLst>
        </pc:spChg>
        <pc:spChg chg="mod">
          <ac:chgData name="Huanwen WANG" userId="b5e6aab9-a7da-4b68-a175-a15a26c2a3f4" providerId="ADAL" clId="{FF5D1645-DF20-A242-98F6-71904130A7D0}" dt="2024-09-20T07:17:06.157" v="2241" actId="255"/>
          <ac:spMkLst>
            <pc:docMk/>
            <pc:sldMk cId="0" sldId="297"/>
            <ac:spMk id="10254" creationId="{9C7E3A12-DAF3-8274-E33A-DDD7381C6C61}"/>
          </ac:spMkLst>
        </pc:spChg>
        <pc:spChg chg="mod">
          <ac:chgData name="Huanwen WANG" userId="b5e6aab9-a7da-4b68-a175-a15a26c2a3f4" providerId="ADAL" clId="{FF5D1645-DF20-A242-98F6-71904130A7D0}" dt="2024-09-20T07:17:02.338" v="2240" actId="255"/>
          <ac:spMkLst>
            <pc:docMk/>
            <pc:sldMk cId="0" sldId="297"/>
            <ac:spMk id="10256" creationId="{6667BBEA-B9D7-F23C-AD2C-37E709AFAE49}"/>
          </ac:spMkLst>
        </pc:spChg>
      </pc:sldChg>
      <pc:sldChg chg="delSp modSp mod">
        <pc:chgData name="Huanwen WANG" userId="b5e6aab9-a7da-4b68-a175-a15a26c2a3f4" providerId="ADAL" clId="{FF5D1645-DF20-A242-98F6-71904130A7D0}" dt="2024-09-11T06:38:42.907" v="415" actId="2711"/>
        <pc:sldMkLst>
          <pc:docMk/>
          <pc:sldMk cId="0" sldId="298"/>
        </pc:sldMkLst>
        <pc:spChg chg="mod">
          <ac:chgData name="Huanwen WANG" userId="b5e6aab9-a7da-4b68-a175-a15a26c2a3f4" providerId="ADAL" clId="{FF5D1645-DF20-A242-98F6-71904130A7D0}" dt="2024-09-11T06:37:39.406" v="405" actId="1076"/>
          <ac:spMkLst>
            <pc:docMk/>
            <pc:sldMk cId="0" sldId="298"/>
            <ac:spMk id="3" creationId="{455B91B5-80B3-75C1-6DE7-0724A1317372}"/>
          </ac:spMkLst>
        </pc:spChg>
        <pc:spChg chg="mod">
          <ac:chgData name="Huanwen WANG" userId="b5e6aab9-a7da-4b68-a175-a15a26c2a3f4" providerId="ADAL" clId="{FF5D1645-DF20-A242-98F6-71904130A7D0}" dt="2024-09-11T06:37:41.794" v="406" actId="1076"/>
          <ac:spMkLst>
            <pc:docMk/>
            <pc:sldMk cId="0" sldId="298"/>
            <ac:spMk id="4" creationId="{76F36C0F-F583-BD52-210C-B8B21E2F1BCF}"/>
          </ac:spMkLst>
        </pc:spChg>
        <pc:spChg chg="mod">
          <ac:chgData name="Huanwen WANG" userId="b5e6aab9-a7da-4b68-a175-a15a26c2a3f4" providerId="ADAL" clId="{FF5D1645-DF20-A242-98F6-71904130A7D0}" dt="2024-09-11T06:37:46.047" v="407" actId="1076"/>
          <ac:spMkLst>
            <pc:docMk/>
            <pc:sldMk cId="0" sldId="298"/>
            <ac:spMk id="5" creationId="{E39AFCD3-436F-5D15-E27B-520E12254F61}"/>
          </ac:spMkLst>
        </pc:spChg>
        <pc:spChg chg="del mod">
          <ac:chgData name="Huanwen WANG" userId="b5e6aab9-a7da-4b68-a175-a15a26c2a3f4" providerId="ADAL" clId="{FF5D1645-DF20-A242-98F6-71904130A7D0}" dt="2024-09-11T06:37:55.948" v="412"/>
          <ac:spMkLst>
            <pc:docMk/>
            <pc:sldMk cId="0" sldId="298"/>
            <ac:spMk id="6" creationId="{3714CABA-B67B-958A-B4BD-9350C88D3C4F}"/>
          </ac:spMkLst>
        </pc:spChg>
        <pc:spChg chg="mod">
          <ac:chgData name="Huanwen WANG" userId="b5e6aab9-a7da-4b68-a175-a15a26c2a3f4" providerId="ADAL" clId="{FF5D1645-DF20-A242-98F6-71904130A7D0}" dt="2024-09-11T06:37:35.439" v="404" actId="113"/>
          <ac:spMkLst>
            <pc:docMk/>
            <pc:sldMk cId="0" sldId="298"/>
            <ac:spMk id="8" creationId="{AF4EF50D-F4A5-6451-77F0-EE0B4BC00DCF}"/>
          </ac:spMkLst>
        </pc:spChg>
        <pc:spChg chg="mod">
          <ac:chgData name="Huanwen WANG" userId="b5e6aab9-a7da-4b68-a175-a15a26c2a3f4" providerId="ADAL" clId="{FF5D1645-DF20-A242-98F6-71904130A7D0}" dt="2024-09-11T06:37:09.783" v="400" actId="1076"/>
          <ac:spMkLst>
            <pc:docMk/>
            <pc:sldMk cId="0" sldId="298"/>
            <ac:spMk id="11267" creationId="{F9DDB750-22CF-2964-65E0-352E70D93B22}"/>
          </ac:spMkLst>
        </pc:spChg>
        <pc:spChg chg="mod">
          <ac:chgData name="Huanwen WANG" userId="b5e6aab9-a7da-4b68-a175-a15a26c2a3f4" providerId="ADAL" clId="{FF5D1645-DF20-A242-98F6-71904130A7D0}" dt="2024-09-11T06:36:51.147" v="393" actId="2711"/>
          <ac:spMkLst>
            <pc:docMk/>
            <pc:sldMk cId="0" sldId="298"/>
            <ac:spMk id="11268" creationId="{75FF66B9-E43C-5729-5DCF-3C8395F585D4}"/>
          </ac:spMkLst>
        </pc:spChg>
        <pc:spChg chg="mod">
          <ac:chgData name="Huanwen WANG" userId="b5e6aab9-a7da-4b68-a175-a15a26c2a3f4" providerId="ADAL" clId="{FF5D1645-DF20-A242-98F6-71904130A7D0}" dt="2024-09-11T06:38:42.907" v="415" actId="2711"/>
          <ac:spMkLst>
            <pc:docMk/>
            <pc:sldMk cId="0" sldId="298"/>
            <ac:spMk id="11275" creationId="{92C3D033-6649-E668-CBD7-4400699C5B62}"/>
          </ac:spMkLst>
        </pc:spChg>
      </pc:sldChg>
      <pc:sldChg chg="delSp modSp mod">
        <pc:chgData name="Huanwen WANG" userId="b5e6aab9-a7da-4b68-a175-a15a26c2a3f4" providerId="ADAL" clId="{FF5D1645-DF20-A242-98F6-71904130A7D0}" dt="2024-09-11T06:40:11.281" v="432" actId="2711"/>
        <pc:sldMkLst>
          <pc:docMk/>
          <pc:sldMk cId="0" sldId="299"/>
        </pc:sldMkLst>
        <pc:spChg chg="mod">
          <ac:chgData name="Huanwen WANG" userId="b5e6aab9-a7da-4b68-a175-a15a26c2a3f4" providerId="ADAL" clId="{FF5D1645-DF20-A242-98F6-71904130A7D0}" dt="2024-09-11T06:39:42.808" v="426" actId="113"/>
          <ac:spMkLst>
            <pc:docMk/>
            <pc:sldMk cId="0" sldId="299"/>
            <ac:spMk id="4" creationId="{BA74B7C9-01D8-E70F-3045-E6795C5FD969}"/>
          </ac:spMkLst>
        </pc:spChg>
        <pc:spChg chg="mod">
          <ac:chgData name="Huanwen WANG" userId="b5e6aab9-a7da-4b68-a175-a15a26c2a3f4" providerId="ADAL" clId="{FF5D1645-DF20-A242-98F6-71904130A7D0}" dt="2024-09-11T06:39:21.332" v="421" actId="1076"/>
          <ac:spMkLst>
            <pc:docMk/>
            <pc:sldMk cId="0" sldId="299"/>
            <ac:spMk id="5" creationId="{9B9F5A99-C5FE-C859-36DB-F7A484E6E2F8}"/>
          </ac:spMkLst>
        </pc:spChg>
        <pc:spChg chg="mod">
          <ac:chgData name="Huanwen WANG" userId="b5e6aab9-a7da-4b68-a175-a15a26c2a3f4" providerId="ADAL" clId="{FF5D1645-DF20-A242-98F6-71904130A7D0}" dt="2024-09-11T06:39:47.587" v="427" actId="1076"/>
          <ac:spMkLst>
            <pc:docMk/>
            <pc:sldMk cId="0" sldId="299"/>
            <ac:spMk id="6" creationId="{392BCE8F-928A-3936-77EA-04AA6CFFF488}"/>
          </ac:spMkLst>
        </pc:spChg>
        <pc:spChg chg="mod">
          <ac:chgData name="Huanwen WANG" userId="b5e6aab9-a7da-4b68-a175-a15a26c2a3f4" providerId="ADAL" clId="{FF5D1645-DF20-A242-98F6-71904130A7D0}" dt="2024-09-11T06:39:50.324" v="428" actId="1076"/>
          <ac:spMkLst>
            <pc:docMk/>
            <pc:sldMk cId="0" sldId="299"/>
            <ac:spMk id="7" creationId="{93B81932-EC41-C094-5610-D970C32CF6EF}"/>
          </ac:spMkLst>
        </pc:spChg>
        <pc:spChg chg="mod">
          <ac:chgData name="Huanwen WANG" userId="b5e6aab9-a7da-4b68-a175-a15a26c2a3f4" providerId="ADAL" clId="{FF5D1645-DF20-A242-98F6-71904130A7D0}" dt="2024-09-11T06:39:52.479" v="429" actId="1076"/>
          <ac:spMkLst>
            <pc:docMk/>
            <pc:sldMk cId="0" sldId="299"/>
            <ac:spMk id="8" creationId="{A4667C16-7E6E-666B-0BFA-289BDE855DE3}"/>
          </ac:spMkLst>
        </pc:spChg>
        <pc:spChg chg="del">
          <ac:chgData name="Huanwen WANG" userId="b5e6aab9-a7da-4b68-a175-a15a26c2a3f4" providerId="ADAL" clId="{FF5D1645-DF20-A242-98F6-71904130A7D0}" dt="2024-09-11T06:39:11.785" v="417" actId="478"/>
          <ac:spMkLst>
            <pc:docMk/>
            <pc:sldMk cId="0" sldId="299"/>
            <ac:spMk id="9" creationId="{3C81BF15-C115-3C58-4E91-3D210B371D57}"/>
          </ac:spMkLst>
        </pc:spChg>
        <pc:spChg chg="mod">
          <ac:chgData name="Huanwen WANG" userId="b5e6aab9-a7da-4b68-a175-a15a26c2a3f4" providerId="ADAL" clId="{FF5D1645-DF20-A242-98F6-71904130A7D0}" dt="2024-09-11T06:39:32.384" v="422" actId="2711"/>
          <ac:spMkLst>
            <pc:docMk/>
            <pc:sldMk cId="0" sldId="299"/>
            <ac:spMk id="12292" creationId="{3A8E4A4B-1A61-896E-24DE-55B68C920396}"/>
          </ac:spMkLst>
        </pc:spChg>
        <pc:spChg chg="mod">
          <ac:chgData name="Huanwen WANG" userId="b5e6aab9-a7da-4b68-a175-a15a26c2a3f4" providerId="ADAL" clId="{FF5D1645-DF20-A242-98F6-71904130A7D0}" dt="2024-09-11T06:40:11.281" v="432" actId="2711"/>
          <ac:spMkLst>
            <pc:docMk/>
            <pc:sldMk cId="0" sldId="299"/>
            <ac:spMk id="12299" creationId="{661C82BE-8DFC-BCD3-B0C9-4A2F23CFB512}"/>
          </ac:spMkLst>
        </pc:spChg>
      </pc:sldChg>
      <pc:sldChg chg="addSp delSp modSp mod">
        <pc:chgData name="Huanwen WANG" userId="b5e6aab9-a7da-4b68-a175-a15a26c2a3f4" providerId="ADAL" clId="{FF5D1645-DF20-A242-98F6-71904130A7D0}" dt="2024-09-20T07:00:10.140" v="2195" actId="478"/>
        <pc:sldMkLst>
          <pc:docMk/>
          <pc:sldMk cId="1510162367" sldId="303"/>
        </pc:sldMkLst>
        <pc:spChg chg="add del mod">
          <ac:chgData name="Huanwen WANG" userId="b5e6aab9-a7da-4b68-a175-a15a26c2a3f4" providerId="ADAL" clId="{FF5D1645-DF20-A242-98F6-71904130A7D0}" dt="2024-09-20T07:00:10.140" v="2195" actId="478"/>
          <ac:spMkLst>
            <pc:docMk/>
            <pc:sldMk cId="1510162367" sldId="303"/>
            <ac:spMk id="4" creationId="{B2DE0222-7A8D-E35F-F0A1-5E563552D794}"/>
          </ac:spMkLst>
        </pc:spChg>
        <pc:spChg chg="mod">
          <ac:chgData name="Huanwen WANG" userId="b5e6aab9-a7da-4b68-a175-a15a26c2a3f4" providerId="ADAL" clId="{FF5D1645-DF20-A242-98F6-71904130A7D0}" dt="2024-09-11T05:55:42.332" v="199" actId="255"/>
          <ac:spMkLst>
            <pc:docMk/>
            <pc:sldMk cId="1510162367" sldId="303"/>
            <ac:spMk id="5" creationId="{80339ACA-3A5B-E202-A94B-BEAC1EF60972}"/>
          </ac:spMkLst>
        </pc:spChg>
      </pc:sldChg>
      <pc:sldChg chg="modSp mod">
        <pc:chgData name="Huanwen WANG" userId="b5e6aab9-a7da-4b68-a175-a15a26c2a3f4" providerId="ADAL" clId="{FF5D1645-DF20-A242-98F6-71904130A7D0}" dt="2024-09-11T07:06:28.752" v="1146" actId="255"/>
        <pc:sldMkLst>
          <pc:docMk/>
          <pc:sldMk cId="993775261" sldId="304"/>
        </pc:sldMkLst>
        <pc:spChg chg="mod">
          <ac:chgData name="Huanwen WANG" userId="b5e6aab9-a7da-4b68-a175-a15a26c2a3f4" providerId="ADAL" clId="{FF5D1645-DF20-A242-98F6-71904130A7D0}" dt="2024-09-11T05:59:33.828" v="207" actId="403"/>
          <ac:spMkLst>
            <pc:docMk/>
            <pc:sldMk cId="993775261" sldId="304"/>
            <ac:spMk id="3" creationId="{05DB48E2-DA78-E7D2-659C-3282B0C31BE4}"/>
          </ac:spMkLst>
        </pc:spChg>
        <pc:spChg chg="mod">
          <ac:chgData name="Huanwen WANG" userId="b5e6aab9-a7da-4b68-a175-a15a26c2a3f4" providerId="ADAL" clId="{FF5D1645-DF20-A242-98F6-71904130A7D0}" dt="2024-09-11T07:06:28.752" v="1146" actId="255"/>
          <ac:spMkLst>
            <pc:docMk/>
            <pc:sldMk cId="993775261" sldId="304"/>
            <ac:spMk id="7" creationId="{AB99A6AC-0241-0CF0-F5C7-C7AC6013AE5F}"/>
          </ac:spMkLst>
        </pc:spChg>
        <pc:spChg chg="mod">
          <ac:chgData name="Huanwen WANG" userId="b5e6aab9-a7da-4b68-a175-a15a26c2a3f4" providerId="ADAL" clId="{FF5D1645-DF20-A242-98F6-71904130A7D0}" dt="2024-09-11T07:06:28.752" v="1146" actId="255"/>
          <ac:spMkLst>
            <pc:docMk/>
            <pc:sldMk cId="993775261" sldId="304"/>
            <ac:spMk id="8" creationId="{7E77B0F9-F8C4-9521-40AF-EAA72CE7F8FC}"/>
          </ac:spMkLst>
        </pc:spChg>
        <pc:spChg chg="mod">
          <ac:chgData name="Huanwen WANG" userId="b5e6aab9-a7da-4b68-a175-a15a26c2a3f4" providerId="ADAL" clId="{FF5D1645-DF20-A242-98F6-71904130A7D0}" dt="2024-09-11T07:06:28.752" v="1146" actId="255"/>
          <ac:spMkLst>
            <pc:docMk/>
            <pc:sldMk cId="993775261" sldId="304"/>
            <ac:spMk id="11" creationId="{4DF0D674-670D-B1B0-1482-754ECEEAA6FE}"/>
          </ac:spMkLst>
        </pc:spChg>
        <pc:spChg chg="mod">
          <ac:chgData name="Huanwen WANG" userId="b5e6aab9-a7da-4b68-a175-a15a26c2a3f4" providerId="ADAL" clId="{FF5D1645-DF20-A242-98F6-71904130A7D0}" dt="2024-09-11T07:06:28.752" v="1146" actId="255"/>
          <ac:spMkLst>
            <pc:docMk/>
            <pc:sldMk cId="993775261" sldId="304"/>
            <ac:spMk id="15367" creationId="{6BBD3F99-CAD8-DE2F-F2B9-7D0FFEC42532}"/>
          </ac:spMkLst>
        </pc:spChg>
      </pc:sldChg>
      <pc:sldChg chg="modSp mod">
        <pc:chgData name="Huanwen WANG" userId="b5e6aab9-a7da-4b68-a175-a15a26c2a3f4" providerId="ADAL" clId="{FF5D1645-DF20-A242-98F6-71904130A7D0}" dt="2024-09-11T07:06:20.996" v="1145" actId="255"/>
        <pc:sldMkLst>
          <pc:docMk/>
          <pc:sldMk cId="3981976392" sldId="305"/>
        </pc:sldMkLst>
        <pc:spChg chg="mod">
          <ac:chgData name="Huanwen WANG" userId="b5e6aab9-a7da-4b68-a175-a15a26c2a3f4" providerId="ADAL" clId="{FF5D1645-DF20-A242-98F6-71904130A7D0}" dt="2024-09-11T05:59:41.219" v="209" actId="403"/>
          <ac:spMkLst>
            <pc:docMk/>
            <pc:sldMk cId="3981976392" sldId="305"/>
            <ac:spMk id="3" creationId="{05DB48E2-DA78-E7D2-659C-3282B0C31BE4}"/>
          </ac:spMkLst>
        </pc:spChg>
        <pc:spChg chg="mod">
          <ac:chgData name="Huanwen WANG" userId="b5e6aab9-a7da-4b68-a175-a15a26c2a3f4" providerId="ADAL" clId="{FF5D1645-DF20-A242-98F6-71904130A7D0}" dt="2024-09-11T07:06:20.996" v="1145" actId="255"/>
          <ac:spMkLst>
            <pc:docMk/>
            <pc:sldMk cId="3981976392" sldId="305"/>
            <ac:spMk id="16" creationId="{E2A85137-A2EB-A0B0-E881-273D989F7111}"/>
          </ac:spMkLst>
        </pc:spChg>
        <pc:spChg chg="mod">
          <ac:chgData name="Huanwen WANG" userId="b5e6aab9-a7da-4b68-a175-a15a26c2a3f4" providerId="ADAL" clId="{FF5D1645-DF20-A242-98F6-71904130A7D0}" dt="2024-09-11T07:06:20.996" v="1145" actId="255"/>
          <ac:spMkLst>
            <pc:docMk/>
            <pc:sldMk cId="3981976392" sldId="305"/>
            <ac:spMk id="17" creationId="{48151881-EC9D-2018-6139-A65BCD7C36ED}"/>
          </ac:spMkLst>
        </pc:spChg>
        <pc:spChg chg="mod">
          <ac:chgData name="Huanwen WANG" userId="b5e6aab9-a7da-4b68-a175-a15a26c2a3f4" providerId="ADAL" clId="{FF5D1645-DF20-A242-98F6-71904130A7D0}" dt="2024-09-11T07:06:20.996" v="1145" actId="255"/>
          <ac:spMkLst>
            <pc:docMk/>
            <pc:sldMk cId="3981976392" sldId="305"/>
            <ac:spMk id="18" creationId="{FA2A8912-4A9B-CBA9-C4C9-DC20BF67BAC2}"/>
          </ac:spMkLst>
        </pc:spChg>
        <pc:spChg chg="mod">
          <ac:chgData name="Huanwen WANG" userId="b5e6aab9-a7da-4b68-a175-a15a26c2a3f4" providerId="ADAL" clId="{FF5D1645-DF20-A242-98F6-71904130A7D0}" dt="2024-09-11T07:06:20.996" v="1145" actId="255"/>
          <ac:spMkLst>
            <pc:docMk/>
            <pc:sldMk cId="3981976392" sldId="305"/>
            <ac:spMk id="19" creationId="{41F02524-8F8F-59B1-ACC6-A0B3F8DD4D0A}"/>
          </ac:spMkLst>
        </pc:spChg>
        <pc:spChg chg="mod">
          <ac:chgData name="Huanwen WANG" userId="b5e6aab9-a7da-4b68-a175-a15a26c2a3f4" providerId="ADAL" clId="{FF5D1645-DF20-A242-98F6-71904130A7D0}" dt="2024-09-11T07:06:20.996" v="1145" actId="255"/>
          <ac:spMkLst>
            <pc:docMk/>
            <pc:sldMk cId="3981976392" sldId="305"/>
            <ac:spMk id="21" creationId="{81409E66-9F63-BF1D-2CD2-93F3B01470FE}"/>
          </ac:spMkLst>
        </pc:spChg>
      </pc:sldChg>
      <pc:sldChg chg="modSp mod">
        <pc:chgData name="Huanwen WANG" userId="b5e6aab9-a7da-4b68-a175-a15a26c2a3f4" providerId="ADAL" clId="{FF5D1645-DF20-A242-98F6-71904130A7D0}" dt="2024-09-11T07:06:11.401" v="1144" actId="255"/>
        <pc:sldMkLst>
          <pc:docMk/>
          <pc:sldMk cId="2960953413" sldId="306"/>
        </pc:sldMkLst>
        <pc:spChg chg="mod">
          <ac:chgData name="Huanwen WANG" userId="b5e6aab9-a7da-4b68-a175-a15a26c2a3f4" providerId="ADAL" clId="{FF5D1645-DF20-A242-98F6-71904130A7D0}" dt="2024-09-11T05:59:46.585" v="211" actId="403"/>
          <ac:spMkLst>
            <pc:docMk/>
            <pc:sldMk cId="2960953413" sldId="306"/>
            <ac:spMk id="3" creationId="{05DB48E2-DA78-E7D2-659C-3282B0C31BE4}"/>
          </ac:spMkLst>
        </pc:spChg>
        <pc:spChg chg="mod">
          <ac:chgData name="Huanwen WANG" userId="b5e6aab9-a7da-4b68-a175-a15a26c2a3f4" providerId="ADAL" clId="{FF5D1645-DF20-A242-98F6-71904130A7D0}" dt="2024-09-11T07:06:11.401" v="1144" actId="255"/>
          <ac:spMkLst>
            <pc:docMk/>
            <pc:sldMk cId="2960953413" sldId="306"/>
            <ac:spMk id="8" creationId="{564D4C4A-45B3-8B7B-8F9D-BB2672C416C0}"/>
          </ac:spMkLst>
        </pc:spChg>
        <pc:spChg chg="mod">
          <ac:chgData name="Huanwen WANG" userId="b5e6aab9-a7da-4b68-a175-a15a26c2a3f4" providerId="ADAL" clId="{FF5D1645-DF20-A242-98F6-71904130A7D0}" dt="2024-09-11T07:06:11.401" v="1144" actId="255"/>
          <ac:spMkLst>
            <pc:docMk/>
            <pc:sldMk cId="2960953413" sldId="306"/>
            <ac:spMk id="16" creationId="{E2A85137-A2EB-A0B0-E881-273D989F7111}"/>
          </ac:spMkLst>
        </pc:spChg>
        <pc:spChg chg="mod">
          <ac:chgData name="Huanwen WANG" userId="b5e6aab9-a7da-4b68-a175-a15a26c2a3f4" providerId="ADAL" clId="{FF5D1645-DF20-A242-98F6-71904130A7D0}" dt="2024-09-11T07:06:11.401" v="1144" actId="255"/>
          <ac:spMkLst>
            <pc:docMk/>
            <pc:sldMk cId="2960953413" sldId="306"/>
            <ac:spMk id="17" creationId="{48151881-EC9D-2018-6139-A65BCD7C36ED}"/>
          </ac:spMkLst>
        </pc:spChg>
        <pc:spChg chg="mod">
          <ac:chgData name="Huanwen WANG" userId="b5e6aab9-a7da-4b68-a175-a15a26c2a3f4" providerId="ADAL" clId="{FF5D1645-DF20-A242-98F6-71904130A7D0}" dt="2024-09-11T07:06:11.401" v="1144" actId="255"/>
          <ac:spMkLst>
            <pc:docMk/>
            <pc:sldMk cId="2960953413" sldId="306"/>
            <ac:spMk id="18" creationId="{FA2A8912-4A9B-CBA9-C4C9-DC20BF67BAC2}"/>
          </ac:spMkLst>
        </pc:spChg>
        <pc:spChg chg="mod">
          <ac:chgData name="Huanwen WANG" userId="b5e6aab9-a7da-4b68-a175-a15a26c2a3f4" providerId="ADAL" clId="{FF5D1645-DF20-A242-98F6-71904130A7D0}" dt="2024-09-11T07:06:11.401" v="1144" actId="255"/>
          <ac:spMkLst>
            <pc:docMk/>
            <pc:sldMk cId="2960953413" sldId="306"/>
            <ac:spMk id="19" creationId="{41F02524-8F8F-59B1-ACC6-A0B3F8DD4D0A}"/>
          </ac:spMkLst>
        </pc:spChg>
        <pc:spChg chg="mod">
          <ac:chgData name="Huanwen WANG" userId="b5e6aab9-a7da-4b68-a175-a15a26c2a3f4" providerId="ADAL" clId="{FF5D1645-DF20-A242-98F6-71904130A7D0}" dt="2024-09-11T07:06:11.401" v="1144" actId="255"/>
          <ac:spMkLst>
            <pc:docMk/>
            <pc:sldMk cId="2960953413" sldId="306"/>
            <ac:spMk id="21" creationId="{81409E66-9F63-BF1D-2CD2-93F3B01470FE}"/>
          </ac:spMkLst>
        </pc:spChg>
      </pc:sldChg>
      <pc:sldChg chg="modSp mod">
        <pc:chgData name="Huanwen WANG" userId="b5e6aab9-a7da-4b68-a175-a15a26c2a3f4" providerId="ADAL" clId="{FF5D1645-DF20-A242-98F6-71904130A7D0}" dt="2024-09-11T07:05:51.832" v="1142" actId="255"/>
        <pc:sldMkLst>
          <pc:docMk/>
          <pc:sldMk cId="3680517727" sldId="307"/>
        </pc:sldMkLst>
        <pc:spChg chg="mod">
          <ac:chgData name="Huanwen WANG" userId="b5e6aab9-a7da-4b68-a175-a15a26c2a3f4" providerId="ADAL" clId="{FF5D1645-DF20-A242-98F6-71904130A7D0}" dt="2024-09-11T05:59:00.913" v="202" actId="403"/>
          <ac:spMkLst>
            <pc:docMk/>
            <pc:sldMk cId="3680517727" sldId="307"/>
            <ac:spMk id="5" creationId="{3730F21F-1350-FA6E-F1C6-BD7BB7FC3B92}"/>
          </ac:spMkLst>
        </pc:spChg>
        <pc:spChg chg="mod">
          <ac:chgData name="Huanwen WANG" userId="b5e6aab9-a7da-4b68-a175-a15a26c2a3f4" providerId="ADAL" clId="{FF5D1645-DF20-A242-98F6-71904130A7D0}" dt="2024-09-11T07:05:51.832" v="1142" actId="255"/>
          <ac:spMkLst>
            <pc:docMk/>
            <pc:sldMk cId="3680517727" sldId="307"/>
            <ac:spMk id="24579" creationId="{AB0F519B-C918-1399-3741-6265AC305AEA}"/>
          </ac:spMkLst>
        </pc:spChg>
      </pc:sldChg>
      <pc:sldChg chg="modSp mod">
        <pc:chgData name="Huanwen WANG" userId="b5e6aab9-a7da-4b68-a175-a15a26c2a3f4" providerId="ADAL" clId="{FF5D1645-DF20-A242-98F6-71904130A7D0}" dt="2024-09-11T07:05:45.906" v="1141" actId="255"/>
        <pc:sldMkLst>
          <pc:docMk/>
          <pc:sldMk cId="2717504020" sldId="308"/>
        </pc:sldMkLst>
        <pc:spChg chg="mod">
          <ac:chgData name="Huanwen WANG" userId="b5e6aab9-a7da-4b68-a175-a15a26c2a3f4" providerId="ADAL" clId="{FF5D1645-DF20-A242-98F6-71904130A7D0}" dt="2024-09-11T06:00:05.824" v="214" actId="403"/>
          <ac:spMkLst>
            <pc:docMk/>
            <pc:sldMk cId="2717504020" sldId="308"/>
            <ac:spMk id="5" creationId="{3730F21F-1350-FA6E-F1C6-BD7BB7FC3B92}"/>
          </ac:spMkLst>
        </pc:spChg>
        <pc:spChg chg="mod">
          <ac:chgData name="Huanwen WANG" userId="b5e6aab9-a7da-4b68-a175-a15a26c2a3f4" providerId="ADAL" clId="{FF5D1645-DF20-A242-98F6-71904130A7D0}" dt="2024-09-11T07:05:35.973" v="1139" actId="255"/>
          <ac:spMkLst>
            <pc:docMk/>
            <pc:sldMk cId="2717504020" sldId="308"/>
            <ac:spMk id="6" creationId="{B2DCA89F-F1F2-26B2-04A7-282E7F03E60E}"/>
          </ac:spMkLst>
        </pc:spChg>
        <pc:spChg chg="mod">
          <ac:chgData name="Huanwen WANG" userId="b5e6aab9-a7da-4b68-a175-a15a26c2a3f4" providerId="ADAL" clId="{FF5D1645-DF20-A242-98F6-71904130A7D0}" dt="2024-09-11T07:05:45.906" v="1141" actId="255"/>
          <ac:spMkLst>
            <pc:docMk/>
            <pc:sldMk cId="2717504020" sldId="308"/>
            <ac:spMk id="7" creationId="{5AEA5DEF-EE47-4E97-EFD5-3A4D62137514}"/>
          </ac:spMkLst>
        </pc:spChg>
        <pc:spChg chg="mod">
          <ac:chgData name="Huanwen WANG" userId="b5e6aab9-a7da-4b68-a175-a15a26c2a3f4" providerId="ADAL" clId="{FF5D1645-DF20-A242-98F6-71904130A7D0}" dt="2024-09-11T07:05:45.906" v="1141" actId="255"/>
          <ac:spMkLst>
            <pc:docMk/>
            <pc:sldMk cId="2717504020" sldId="308"/>
            <ac:spMk id="13" creationId="{EBD4BA2A-37A2-FC6D-FAD6-E2E6AEC7B18B}"/>
          </ac:spMkLst>
        </pc:spChg>
        <pc:spChg chg="mod">
          <ac:chgData name="Huanwen WANG" userId="b5e6aab9-a7da-4b68-a175-a15a26c2a3f4" providerId="ADAL" clId="{FF5D1645-DF20-A242-98F6-71904130A7D0}" dt="2024-09-11T07:05:35.973" v="1139" actId="255"/>
          <ac:spMkLst>
            <pc:docMk/>
            <pc:sldMk cId="2717504020" sldId="308"/>
            <ac:spMk id="24579" creationId="{AB0F519B-C918-1399-3741-6265AC305AEA}"/>
          </ac:spMkLst>
        </pc:spChg>
      </pc:sldChg>
      <pc:sldChg chg="modSp mod">
        <pc:chgData name="Huanwen WANG" userId="b5e6aab9-a7da-4b68-a175-a15a26c2a3f4" providerId="ADAL" clId="{FF5D1645-DF20-A242-98F6-71904130A7D0}" dt="2024-09-11T07:05:30.870" v="1138" actId="255"/>
        <pc:sldMkLst>
          <pc:docMk/>
          <pc:sldMk cId="3980746840" sldId="309"/>
        </pc:sldMkLst>
        <pc:spChg chg="mod">
          <ac:chgData name="Huanwen WANG" userId="b5e6aab9-a7da-4b68-a175-a15a26c2a3f4" providerId="ADAL" clId="{FF5D1645-DF20-A242-98F6-71904130A7D0}" dt="2024-09-11T06:00:19.563" v="215" actId="108"/>
          <ac:spMkLst>
            <pc:docMk/>
            <pc:sldMk cId="3980746840" sldId="309"/>
            <ac:spMk id="5" creationId="{3730F21F-1350-FA6E-F1C6-BD7BB7FC3B92}"/>
          </ac:spMkLst>
        </pc:spChg>
        <pc:spChg chg="mod">
          <ac:chgData name="Huanwen WANG" userId="b5e6aab9-a7da-4b68-a175-a15a26c2a3f4" providerId="ADAL" clId="{FF5D1645-DF20-A242-98F6-71904130A7D0}" dt="2024-09-11T07:05:30.870" v="1138" actId="255"/>
          <ac:spMkLst>
            <pc:docMk/>
            <pc:sldMk cId="3980746840" sldId="309"/>
            <ac:spMk id="6" creationId="{B2DCA89F-F1F2-26B2-04A7-282E7F03E60E}"/>
          </ac:spMkLst>
        </pc:spChg>
        <pc:spChg chg="mod">
          <ac:chgData name="Huanwen WANG" userId="b5e6aab9-a7da-4b68-a175-a15a26c2a3f4" providerId="ADAL" clId="{FF5D1645-DF20-A242-98F6-71904130A7D0}" dt="2024-09-11T07:05:30.870" v="1138" actId="255"/>
          <ac:spMkLst>
            <pc:docMk/>
            <pc:sldMk cId="3980746840" sldId="309"/>
            <ac:spMk id="8" creationId="{92BC5426-3423-575D-B69B-412BF180A001}"/>
          </ac:spMkLst>
        </pc:spChg>
        <pc:spChg chg="mod">
          <ac:chgData name="Huanwen WANG" userId="b5e6aab9-a7da-4b68-a175-a15a26c2a3f4" providerId="ADAL" clId="{FF5D1645-DF20-A242-98F6-71904130A7D0}" dt="2024-09-11T07:05:30.870" v="1138" actId="255"/>
          <ac:spMkLst>
            <pc:docMk/>
            <pc:sldMk cId="3980746840" sldId="309"/>
            <ac:spMk id="24579" creationId="{AB0F519B-C918-1399-3741-6265AC305AEA}"/>
          </ac:spMkLst>
        </pc:spChg>
      </pc:sldChg>
      <pc:sldChg chg="modSp mod">
        <pc:chgData name="Huanwen WANG" userId="b5e6aab9-a7da-4b68-a175-a15a26c2a3f4" providerId="ADAL" clId="{FF5D1645-DF20-A242-98F6-71904130A7D0}" dt="2024-09-11T07:05:25.344" v="1137" actId="255"/>
        <pc:sldMkLst>
          <pc:docMk/>
          <pc:sldMk cId="1391714636" sldId="310"/>
        </pc:sldMkLst>
        <pc:spChg chg="mod">
          <ac:chgData name="Huanwen WANG" userId="b5e6aab9-a7da-4b68-a175-a15a26c2a3f4" providerId="ADAL" clId="{FF5D1645-DF20-A242-98F6-71904130A7D0}" dt="2024-09-11T06:00:24.515" v="216" actId="108"/>
          <ac:spMkLst>
            <pc:docMk/>
            <pc:sldMk cId="1391714636" sldId="310"/>
            <ac:spMk id="5" creationId="{3730F21F-1350-FA6E-F1C6-BD7BB7FC3B92}"/>
          </ac:spMkLst>
        </pc:spChg>
        <pc:spChg chg="mod">
          <ac:chgData name="Huanwen WANG" userId="b5e6aab9-a7da-4b68-a175-a15a26c2a3f4" providerId="ADAL" clId="{FF5D1645-DF20-A242-98F6-71904130A7D0}" dt="2024-09-11T07:05:25.344" v="1137" actId="255"/>
          <ac:spMkLst>
            <pc:docMk/>
            <pc:sldMk cId="1391714636" sldId="310"/>
            <ac:spMk id="6" creationId="{B2DCA89F-F1F2-26B2-04A7-282E7F03E60E}"/>
          </ac:spMkLst>
        </pc:spChg>
        <pc:spChg chg="mod">
          <ac:chgData name="Huanwen WANG" userId="b5e6aab9-a7da-4b68-a175-a15a26c2a3f4" providerId="ADAL" clId="{FF5D1645-DF20-A242-98F6-71904130A7D0}" dt="2024-09-11T07:05:25.344" v="1137" actId="255"/>
          <ac:spMkLst>
            <pc:docMk/>
            <pc:sldMk cId="1391714636" sldId="310"/>
            <ac:spMk id="7" creationId="{B9C681B2-0074-A1BC-0975-3BEB11539904}"/>
          </ac:spMkLst>
        </pc:spChg>
        <pc:spChg chg="mod">
          <ac:chgData name="Huanwen WANG" userId="b5e6aab9-a7da-4b68-a175-a15a26c2a3f4" providerId="ADAL" clId="{FF5D1645-DF20-A242-98F6-71904130A7D0}" dt="2024-09-11T07:05:25.344" v="1137" actId="255"/>
          <ac:spMkLst>
            <pc:docMk/>
            <pc:sldMk cId="1391714636" sldId="310"/>
            <ac:spMk id="8" creationId="{92BC5426-3423-575D-B69B-412BF180A001}"/>
          </ac:spMkLst>
        </pc:spChg>
        <pc:spChg chg="mod">
          <ac:chgData name="Huanwen WANG" userId="b5e6aab9-a7da-4b68-a175-a15a26c2a3f4" providerId="ADAL" clId="{FF5D1645-DF20-A242-98F6-71904130A7D0}" dt="2024-09-11T07:05:25.344" v="1137" actId="255"/>
          <ac:spMkLst>
            <pc:docMk/>
            <pc:sldMk cId="1391714636" sldId="310"/>
            <ac:spMk id="24579" creationId="{AB0F519B-C918-1399-3741-6265AC305AEA}"/>
          </ac:spMkLst>
        </pc:spChg>
      </pc:sldChg>
      <pc:sldChg chg="modSp mod">
        <pc:chgData name="Huanwen WANG" userId="b5e6aab9-a7da-4b68-a175-a15a26c2a3f4" providerId="ADAL" clId="{FF5D1645-DF20-A242-98F6-71904130A7D0}" dt="2024-09-11T07:05:19.075" v="1136" actId="255"/>
        <pc:sldMkLst>
          <pc:docMk/>
          <pc:sldMk cId="3781286681" sldId="311"/>
        </pc:sldMkLst>
        <pc:spChg chg="mod">
          <ac:chgData name="Huanwen WANG" userId="b5e6aab9-a7da-4b68-a175-a15a26c2a3f4" providerId="ADAL" clId="{FF5D1645-DF20-A242-98F6-71904130A7D0}" dt="2024-09-11T06:00:36.840" v="217" actId="108"/>
          <ac:spMkLst>
            <pc:docMk/>
            <pc:sldMk cId="3781286681" sldId="311"/>
            <ac:spMk id="5" creationId="{9F0360C3-E9C3-9E28-A9B4-53C8D4AFCEB5}"/>
          </ac:spMkLst>
        </pc:spChg>
        <pc:spChg chg="mod">
          <ac:chgData name="Huanwen WANG" userId="b5e6aab9-a7da-4b68-a175-a15a26c2a3f4" providerId="ADAL" clId="{FF5D1645-DF20-A242-98F6-71904130A7D0}" dt="2024-09-11T07:05:14.494" v="1135" actId="255"/>
          <ac:spMkLst>
            <pc:docMk/>
            <pc:sldMk cId="3781286681" sldId="311"/>
            <ac:spMk id="31746" creationId="{3DF09093-00F4-8786-3874-91549622738D}"/>
          </ac:spMkLst>
        </pc:spChg>
        <pc:spChg chg="mod">
          <ac:chgData name="Huanwen WANG" userId="b5e6aab9-a7da-4b68-a175-a15a26c2a3f4" providerId="ADAL" clId="{FF5D1645-DF20-A242-98F6-71904130A7D0}" dt="2024-09-11T07:05:19.075" v="1136" actId="255"/>
          <ac:spMkLst>
            <pc:docMk/>
            <pc:sldMk cId="3781286681" sldId="311"/>
            <ac:spMk id="31748" creationId="{EF32A306-4454-8A95-058B-53271AF363E1}"/>
          </ac:spMkLst>
        </pc:spChg>
        <pc:spChg chg="mod">
          <ac:chgData name="Huanwen WANG" userId="b5e6aab9-a7da-4b68-a175-a15a26c2a3f4" providerId="ADAL" clId="{FF5D1645-DF20-A242-98F6-71904130A7D0}" dt="2024-09-11T07:05:14.494" v="1135" actId="255"/>
          <ac:spMkLst>
            <pc:docMk/>
            <pc:sldMk cId="3781286681" sldId="311"/>
            <ac:spMk id="31756" creationId="{4C51B747-322E-35ED-9996-1B5646EC4C39}"/>
          </ac:spMkLst>
        </pc:spChg>
        <pc:spChg chg="mod">
          <ac:chgData name="Huanwen WANG" userId="b5e6aab9-a7da-4b68-a175-a15a26c2a3f4" providerId="ADAL" clId="{FF5D1645-DF20-A242-98F6-71904130A7D0}" dt="2024-09-11T07:05:14.494" v="1135" actId="255"/>
          <ac:spMkLst>
            <pc:docMk/>
            <pc:sldMk cId="3781286681" sldId="311"/>
            <ac:spMk id="31757" creationId="{23FE814A-FAFF-F554-28E2-3C8C704B90E8}"/>
          </ac:spMkLst>
        </pc:spChg>
      </pc:sldChg>
      <pc:sldChg chg="modSp mod">
        <pc:chgData name="Huanwen WANG" userId="b5e6aab9-a7da-4b68-a175-a15a26c2a3f4" providerId="ADAL" clId="{FF5D1645-DF20-A242-98F6-71904130A7D0}" dt="2024-09-20T06:33:34.588" v="2120" actId="1037"/>
        <pc:sldMkLst>
          <pc:docMk/>
          <pc:sldMk cId="1232671907" sldId="312"/>
        </pc:sldMkLst>
        <pc:spChg chg="mod">
          <ac:chgData name="Huanwen WANG" userId="b5e6aab9-a7da-4b68-a175-a15a26c2a3f4" providerId="ADAL" clId="{FF5D1645-DF20-A242-98F6-71904130A7D0}" dt="2024-09-11T06:00:41.102" v="218" actId="108"/>
          <ac:spMkLst>
            <pc:docMk/>
            <pc:sldMk cId="1232671907" sldId="312"/>
            <ac:spMk id="5" creationId="{9F0360C3-E9C3-9E28-A9B4-53C8D4AFCEB5}"/>
          </ac:spMkLst>
        </pc:spChg>
        <pc:spChg chg="mod">
          <ac:chgData name="Huanwen WANG" userId="b5e6aab9-a7da-4b68-a175-a15a26c2a3f4" providerId="ADAL" clId="{FF5D1645-DF20-A242-98F6-71904130A7D0}" dt="2024-09-11T06:21:58.516" v="256" actId="2711"/>
          <ac:spMkLst>
            <pc:docMk/>
            <pc:sldMk cId="1232671907" sldId="312"/>
            <ac:spMk id="6" creationId="{FAE9EB44-49E6-F69D-809A-8E918C8B12E0}"/>
          </ac:spMkLst>
        </pc:spChg>
        <pc:spChg chg="mod">
          <ac:chgData name="Huanwen WANG" userId="b5e6aab9-a7da-4b68-a175-a15a26c2a3f4" providerId="ADAL" clId="{FF5D1645-DF20-A242-98F6-71904130A7D0}" dt="2024-09-11T07:05:07.845" v="1134" actId="255"/>
          <ac:spMkLst>
            <pc:docMk/>
            <pc:sldMk cId="1232671907" sldId="312"/>
            <ac:spMk id="31746" creationId="{3DF09093-00F4-8786-3874-91549622738D}"/>
          </ac:spMkLst>
        </pc:spChg>
        <pc:spChg chg="mod">
          <ac:chgData name="Huanwen WANG" userId="b5e6aab9-a7da-4b68-a175-a15a26c2a3f4" providerId="ADAL" clId="{FF5D1645-DF20-A242-98F6-71904130A7D0}" dt="2024-09-20T06:33:34.588" v="2120" actId="1037"/>
          <ac:spMkLst>
            <pc:docMk/>
            <pc:sldMk cId="1232671907" sldId="312"/>
            <ac:spMk id="31756" creationId="{4C51B747-322E-35ED-9996-1B5646EC4C39}"/>
          </ac:spMkLst>
        </pc:spChg>
        <pc:spChg chg="mod">
          <ac:chgData name="Huanwen WANG" userId="b5e6aab9-a7da-4b68-a175-a15a26c2a3f4" providerId="ADAL" clId="{FF5D1645-DF20-A242-98F6-71904130A7D0}" dt="2024-09-11T07:05:07.845" v="1134" actId="255"/>
          <ac:spMkLst>
            <pc:docMk/>
            <pc:sldMk cId="1232671907" sldId="312"/>
            <ac:spMk id="31757" creationId="{23FE814A-FAFF-F554-28E2-3C8C704B90E8}"/>
          </ac:spMkLst>
        </pc:spChg>
      </pc:sldChg>
      <pc:sldChg chg="modSp mod">
        <pc:chgData name="Huanwen WANG" userId="b5e6aab9-a7da-4b68-a175-a15a26c2a3f4" providerId="ADAL" clId="{FF5D1645-DF20-A242-98F6-71904130A7D0}" dt="2024-09-11T07:05:00.919" v="1133" actId="255"/>
        <pc:sldMkLst>
          <pc:docMk/>
          <pc:sldMk cId="2481513405" sldId="313"/>
        </pc:sldMkLst>
        <pc:spChg chg="mod">
          <ac:chgData name="Huanwen WANG" userId="b5e6aab9-a7da-4b68-a175-a15a26c2a3f4" providerId="ADAL" clId="{FF5D1645-DF20-A242-98F6-71904130A7D0}" dt="2024-09-11T06:00:45.605" v="219" actId="108"/>
          <ac:spMkLst>
            <pc:docMk/>
            <pc:sldMk cId="2481513405" sldId="313"/>
            <ac:spMk id="5" creationId="{9F0360C3-E9C3-9E28-A9B4-53C8D4AFCEB5}"/>
          </ac:spMkLst>
        </pc:spChg>
        <pc:spChg chg="mod">
          <ac:chgData name="Huanwen WANG" userId="b5e6aab9-a7da-4b68-a175-a15a26c2a3f4" providerId="ADAL" clId="{FF5D1645-DF20-A242-98F6-71904130A7D0}" dt="2024-09-11T07:05:00.919" v="1133" actId="255"/>
          <ac:spMkLst>
            <pc:docMk/>
            <pc:sldMk cId="2481513405" sldId="313"/>
            <ac:spMk id="8" creationId="{238617DE-61A6-F23E-C4E7-2EB966E34710}"/>
          </ac:spMkLst>
        </pc:spChg>
        <pc:spChg chg="mod">
          <ac:chgData name="Huanwen WANG" userId="b5e6aab9-a7da-4b68-a175-a15a26c2a3f4" providerId="ADAL" clId="{FF5D1645-DF20-A242-98F6-71904130A7D0}" dt="2024-09-11T07:05:00.919" v="1133" actId="255"/>
          <ac:spMkLst>
            <pc:docMk/>
            <pc:sldMk cId="2481513405" sldId="313"/>
            <ac:spMk id="9" creationId="{2C69C360-15DE-13DC-81DB-D756E4AA52CB}"/>
          </ac:spMkLst>
        </pc:spChg>
        <pc:spChg chg="mod">
          <ac:chgData name="Huanwen WANG" userId="b5e6aab9-a7da-4b68-a175-a15a26c2a3f4" providerId="ADAL" clId="{FF5D1645-DF20-A242-98F6-71904130A7D0}" dt="2024-09-11T07:05:00.919" v="1133" actId="255"/>
          <ac:spMkLst>
            <pc:docMk/>
            <pc:sldMk cId="2481513405" sldId="313"/>
            <ac:spMk id="10" creationId="{808F7C0D-863A-7B57-38FE-370389302B6F}"/>
          </ac:spMkLst>
        </pc:spChg>
        <pc:spChg chg="mod">
          <ac:chgData name="Huanwen WANG" userId="b5e6aab9-a7da-4b68-a175-a15a26c2a3f4" providerId="ADAL" clId="{FF5D1645-DF20-A242-98F6-71904130A7D0}" dt="2024-09-11T07:05:00.919" v="1133" actId="255"/>
          <ac:spMkLst>
            <pc:docMk/>
            <pc:sldMk cId="2481513405" sldId="313"/>
            <ac:spMk id="11" creationId="{19D75678-959C-6339-66B2-8CDAF84255B0}"/>
          </ac:spMkLst>
        </pc:spChg>
        <pc:spChg chg="mod">
          <ac:chgData name="Huanwen WANG" userId="b5e6aab9-a7da-4b68-a175-a15a26c2a3f4" providerId="ADAL" clId="{FF5D1645-DF20-A242-98F6-71904130A7D0}" dt="2024-09-11T07:05:00.919" v="1133" actId="255"/>
          <ac:spMkLst>
            <pc:docMk/>
            <pc:sldMk cId="2481513405" sldId="313"/>
            <ac:spMk id="31746" creationId="{3DF09093-00F4-8786-3874-91549622738D}"/>
          </ac:spMkLst>
        </pc:spChg>
        <pc:spChg chg="mod">
          <ac:chgData name="Huanwen WANG" userId="b5e6aab9-a7da-4b68-a175-a15a26c2a3f4" providerId="ADAL" clId="{FF5D1645-DF20-A242-98F6-71904130A7D0}" dt="2024-09-11T07:05:00.919" v="1133" actId="255"/>
          <ac:spMkLst>
            <pc:docMk/>
            <pc:sldMk cId="2481513405" sldId="313"/>
            <ac:spMk id="31756" creationId="{4C51B747-322E-35ED-9996-1B5646EC4C39}"/>
          </ac:spMkLst>
        </pc:spChg>
        <pc:spChg chg="mod">
          <ac:chgData name="Huanwen WANG" userId="b5e6aab9-a7da-4b68-a175-a15a26c2a3f4" providerId="ADAL" clId="{FF5D1645-DF20-A242-98F6-71904130A7D0}" dt="2024-09-11T07:05:00.919" v="1133" actId="255"/>
          <ac:spMkLst>
            <pc:docMk/>
            <pc:sldMk cId="2481513405" sldId="313"/>
            <ac:spMk id="31757" creationId="{23FE814A-FAFF-F554-28E2-3C8C704B90E8}"/>
          </ac:spMkLst>
        </pc:spChg>
      </pc:sldChg>
      <pc:sldChg chg="modSp mod setBg">
        <pc:chgData name="Huanwen WANG" userId="b5e6aab9-a7da-4b68-a175-a15a26c2a3f4" providerId="ADAL" clId="{FF5D1645-DF20-A242-98F6-71904130A7D0}" dt="2024-09-11T07:04:43.039" v="1132" actId="255"/>
        <pc:sldMkLst>
          <pc:docMk/>
          <pc:sldMk cId="3416239004" sldId="314"/>
        </pc:sldMkLst>
        <pc:spChg chg="mod">
          <ac:chgData name="Huanwen WANG" userId="b5e6aab9-a7da-4b68-a175-a15a26c2a3f4" providerId="ADAL" clId="{FF5D1645-DF20-A242-98F6-71904130A7D0}" dt="2024-09-11T06:00:49.937" v="220" actId="108"/>
          <ac:spMkLst>
            <pc:docMk/>
            <pc:sldMk cId="3416239004" sldId="314"/>
            <ac:spMk id="5" creationId="{9F0360C3-E9C3-9E28-A9B4-53C8D4AFCEB5}"/>
          </ac:spMkLst>
        </pc:spChg>
        <pc:spChg chg="mod">
          <ac:chgData name="Huanwen WANG" userId="b5e6aab9-a7da-4b68-a175-a15a26c2a3f4" providerId="ADAL" clId="{FF5D1645-DF20-A242-98F6-71904130A7D0}" dt="2024-09-11T07:04:34.447" v="1130" actId="1076"/>
          <ac:spMkLst>
            <pc:docMk/>
            <pc:sldMk cId="3416239004" sldId="314"/>
            <ac:spMk id="7" creationId="{09369EB8-0B78-98C6-FD32-C2EB2B40EAEC}"/>
          </ac:spMkLst>
        </pc:spChg>
        <pc:spChg chg="mod">
          <ac:chgData name="Huanwen WANG" userId="b5e6aab9-a7da-4b68-a175-a15a26c2a3f4" providerId="ADAL" clId="{FF5D1645-DF20-A242-98F6-71904130A7D0}" dt="2024-09-11T07:04:43.039" v="1132" actId="255"/>
          <ac:spMkLst>
            <pc:docMk/>
            <pc:sldMk cId="3416239004" sldId="314"/>
            <ac:spMk id="8" creationId="{238617DE-61A6-F23E-C4E7-2EB966E34710}"/>
          </ac:spMkLst>
        </pc:spChg>
        <pc:spChg chg="mod">
          <ac:chgData name="Huanwen WANG" userId="b5e6aab9-a7da-4b68-a175-a15a26c2a3f4" providerId="ADAL" clId="{FF5D1645-DF20-A242-98F6-71904130A7D0}" dt="2024-09-11T07:04:19.078" v="1126" actId="255"/>
          <ac:spMkLst>
            <pc:docMk/>
            <pc:sldMk cId="3416239004" sldId="314"/>
            <ac:spMk id="9" creationId="{2C69C360-15DE-13DC-81DB-D756E4AA52CB}"/>
          </ac:spMkLst>
        </pc:spChg>
        <pc:spChg chg="mod">
          <ac:chgData name="Huanwen WANG" userId="b5e6aab9-a7da-4b68-a175-a15a26c2a3f4" providerId="ADAL" clId="{FF5D1645-DF20-A242-98F6-71904130A7D0}" dt="2024-09-11T07:04:19.078" v="1126" actId="255"/>
          <ac:spMkLst>
            <pc:docMk/>
            <pc:sldMk cId="3416239004" sldId="314"/>
            <ac:spMk id="10" creationId="{808F7C0D-863A-7B57-38FE-370389302B6F}"/>
          </ac:spMkLst>
        </pc:spChg>
        <pc:spChg chg="mod">
          <ac:chgData name="Huanwen WANG" userId="b5e6aab9-a7da-4b68-a175-a15a26c2a3f4" providerId="ADAL" clId="{FF5D1645-DF20-A242-98F6-71904130A7D0}" dt="2024-09-11T07:04:27.131" v="1128" actId="1076"/>
          <ac:spMkLst>
            <pc:docMk/>
            <pc:sldMk cId="3416239004" sldId="314"/>
            <ac:spMk id="16" creationId="{351491B6-F1F0-872A-DB78-06AC521AAF41}"/>
          </ac:spMkLst>
        </pc:spChg>
        <pc:spChg chg="mod">
          <ac:chgData name="Huanwen WANG" userId="b5e6aab9-a7da-4b68-a175-a15a26c2a3f4" providerId="ADAL" clId="{FF5D1645-DF20-A242-98F6-71904130A7D0}" dt="2024-09-11T07:04:39.982" v="1131" actId="255"/>
          <ac:spMkLst>
            <pc:docMk/>
            <pc:sldMk cId="3416239004" sldId="314"/>
            <ac:spMk id="31746" creationId="{3DF09093-00F4-8786-3874-91549622738D}"/>
          </ac:spMkLst>
        </pc:spChg>
        <pc:spChg chg="mod">
          <ac:chgData name="Huanwen WANG" userId="b5e6aab9-a7da-4b68-a175-a15a26c2a3f4" providerId="ADAL" clId="{FF5D1645-DF20-A242-98F6-71904130A7D0}" dt="2024-09-11T07:04:14.712" v="1125" actId="255"/>
          <ac:spMkLst>
            <pc:docMk/>
            <pc:sldMk cId="3416239004" sldId="314"/>
            <ac:spMk id="31756" creationId="{4C51B747-322E-35ED-9996-1B5646EC4C39}"/>
          </ac:spMkLst>
        </pc:spChg>
        <pc:spChg chg="mod">
          <ac:chgData name="Huanwen WANG" userId="b5e6aab9-a7da-4b68-a175-a15a26c2a3f4" providerId="ADAL" clId="{FF5D1645-DF20-A242-98F6-71904130A7D0}" dt="2024-09-11T07:04:14.712" v="1125" actId="255"/>
          <ac:spMkLst>
            <pc:docMk/>
            <pc:sldMk cId="3416239004" sldId="314"/>
            <ac:spMk id="31757" creationId="{23FE814A-FAFF-F554-28E2-3C8C704B90E8}"/>
          </ac:spMkLst>
        </pc:spChg>
      </pc:sldChg>
      <pc:sldChg chg="addSp delSp modSp mod">
        <pc:chgData name="Huanwen WANG" userId="b5e6aab9-a7da-4b68-a175-a15a26c2a3f4" providerId="ADAL" clId="{FF5D1645-DF20-A242-98F6-71904130A7D0}" dt="2024-09-11T06:04:01.434" v="232" actId="1076"/>
        <pc:sldMkLst>
          <pc:docMk/>
          <pc:sldMk cId="2473731700" sldId="315"/>
        </pc:sldMkLst>
        <pc:spChg chg="add del mod">
          <ac:chgData name="Huanwen WANG" userId="b5e6aab9-a7da-4b68-a175-a15a26c2a3f4" providerId="ADAL" clId="{FF5D1645-DF20-A242-98F6-71904130A7D0}" dt="2024-09-11T06:01:42.876" v="228"/>
          <ac:spMkLst>
            <pc:docMk/>
            <pc:sldMk cId="2473731700" sldId="315"/>
            <ac:spMk id="3" creationId="{0CFF6664-4C17-3902-F55E-2A714C59DF45}"/>
          </ac:spMkLst>
        </pc:spChg>
        <pc:spChg chg="mod">
          <ac:chgData name="Huanwen WANG" userId="b5e6aab9-a7da-4b68-a175-a15a26c2a3f4" providerId="ADAL" clId="{FF5D1645-DF20-A242-98F6-71904130A7D0}" dt="2024-09-11T06:04:01.434" v="232" actId="1076"/>
          <ac:spMkLst>
            <pc:docMk/>
            <pc:sldMk cId="2473731700" sldId="315"/>
            <ac:spMk id="5" creationId="{80339ACA-3A5B-E202-A94B-BEAC1EF60972}"/>
          </ac:spMkLst>
        </pc:spChg>
      </pc:sldChg>
      <pc:sldChg chg="modSp mod">
        <pc:chgData name="Huanwen WANG" userId="b5e6aab9-a7da-4b68-a175-a15a26c2a3f4" providerId="ADAL" clId="{FF5D1645-DF20-A242-98F6-71904130A7D0}" dt="2024-09-11T06:31:39.057" v="355" actId="108"/>
        <pc:sldMkLst>
          <pc:docMk/>
          <pc:sldMk cId="2895057223" sldId="316"/>
        </pc:sldMkLst>
        <pc:spChg chg="mod">
          <ac:chgData name="Huanwen WANG" userId="b5e6aab9-a7da-4b68-a175-a15a26c2a3f4" providerId="ADAL" clId="{FF5D1645-DF20-A242-98F6-71904130A7D0}" dt="2024-09-11T06:31:39.057" v="355" actId="108"/>
          <ac:spMkLst>
            <pc:docMk/>
            <pc:sldMk cId="2895057223" sldId="316"/>
            <ac:spMk id="2" creationId="{B2EC5A4E-74C9-7C89-378F-47FF9277604D}"/>
          </ac:spMkLst>
        </pc:spChg>
        <pc:spChg chg="mod">
          <ac:chgData name="Huanwen WANG" userId="b5e6aab9-a7da-4b68-a175-a15a26c2a3f4" providerId="ADAL" clId="{FF5D1645-DF20-A242-98F6-71904130A7D0}" dt="2024-08-29T07:56:59.832" v="136" actId="114"/>
          <ac:spMkLst>
            <pc:docMk/>
            <pc:sldMk cId="2895057223" sldId="316"/>
            <ac:spMk id="9222" creationId="{0080BA72-CE35-20A3-36B9-268E2C985A24}"/>
          </ac:spMkLst>
        </pc:spChg>
        <pc:spChg chg="mod">
          <ac:chgData name="Huanwen WANG" userId="b5e6aab9-a7da-4b68-a175-a15a26c2a3f4" providerId="ADAL" clId="{FF5D1645-DF20-A242-98F6-71904130A7D0}" dt="2024-08-29T07:56:51.900" v="133" actId="20577"/>
          <ac:spMkLst>
            <pc:docMk/>
            <pc:sldMk cId="2895057223" sldId="316"/>
            <ac:spMk id="9227" creationId="{B2A1C456-B5F4-1B1C-3532-0B7B407B4913}"/>
          </ac:spMkLst>
        </pc:spChg>
      </pc:sldChg>
      <pc:sldChg chg="modSp mod">
        <pc:chgData name="Huanwen WANG" userId="b5e6aab9-a7da-4b68-a175-a15a26c2a3f4" providerId="ADAL" clId="{FF5D1645-DF20-A242-98F6-71904130A7D0}" dt="2024-09-11T06:47:23.825" v="669" actId="1076"/>
        <pc:sldMkLst>
          <pc:docMk/>
          <pc:sldMk cId="0" sldId="317"/>
        </pc:sldMkLst>
        <pc:spChg chg="mod">
          <ac:chgData name="Huanwen WANG" userId="b5e6aab9-a7da-4b68-a175-a15a26c2a3f4" providerId="ADAL" clId="{FF5D1645-DF20-A242-98F6-71904130A7D0}" dt="2024-09-11T06:47:20.165" v="668" actId="20577"/>
          <ac:spMkLst>
            <pc:docMk/>
            <pc:sldMk cId="0" sldId="317"/>
            <ac:spMk id="4098" creationId="{22719EE9-78E8-07E8-2B86-B645DED44C93}"/>
          </ac:spMkLst>
        </pc:spChg>
        <pc:spChg chg="mod">
          <ac:chgData name="Huanwen WANG" userId="b5e6aab9-a7da-4b68-a175-a15a26c2a3f4" providerId="ADAL" clId="{FF5D1645-DF20-A242-98F6-71904130A7D0}" dt="2024-09-11T06:47:04.749" v="667" actId="1076"/>
          <ac:spMkLst>
            <pc:docMk/>
            <pc:sldMk cId="0" sldId="317"/>
            <ac:spMk id="12291" creationId="{8EF26406-BD07-F585-9133-B963A0C710C5}"/>
          </ac:spMkLst>
        </pc:spChg>
        <pc:spChg chg="mod">
          <ac:chgData name="Huanwen WANG" userId="b5e6aab9-a7da-4b68-a175-a15a26c2a3f4" providerId="ADAL" clId="{FF5D1645-DF20-A242-98F6-71904130A7D0}" dt="2024-09-11T06:47:04.749" v="667" actId="1076"/>
          <ac:spMkLst>
            <pc:docMk/>
            <pc:sldMk cId="0" sldId="317"/>
            <ac:spMk id="12292" creationId="{1265E515-2654-A1C7-E13E-50F3E29DE122}"/>
          </ac:spMkLst>
        </pc:spChg>
        <pc:spChg chg="mod">
          <ac:chgData name="Huanwen WANG" userId="b5e6aab9-a7da-4b68-a175-a15a26c2a3f4" providerId="ADAL" clId="{FF5D1645-DF20-A242-98F6-71904130A7D0}" dt="2024-09-11T06:47:04.749" v="667" actId="1076"/>
          <ac:spMkLst>
            <pc:docMk/>
            <pc:sldMk cId="0" sldId="317"/>
            <ac:spMk id="12293" creationId="{8B42DF62-7DDD-D28A-530E-639B36CCBEB5}"/>
          </ac:spMkLst>
        </pc:spChg>
        <pc:spChg chg="mod">
          <ac:chgData name="Huanwen WANG" userId="b5e6aab9-a7da-4b68-a175-a15a26c2a3f4" providerId="ADAL" clId="{FF5D1645-DF20-A242-98F6-71904130A7D0}" dt="2024-09-11T06:47:23.825" v="669" actId="1076"/>
          <ac:spMkLst>
            <pc:docMk/>
            <pc:sldMk cId="0" sldId="317"/>
            <ac:spMk id="12294" creationId="{C8CC5EB9-A99E-43BD-1974-C3F4115910CA}"/>
          </ac:spMkLst>
        </pc:spChg>
        <pc:spChg chg="mod">
          <ac:chgData name="Huanwen WANG" userId="b5e6aab9-a7da-4b68-a175-a15a26c2a3f4" providerId="ADAL" clId="{FF5D1645-DF20-A242-98F6-71904130A7D0}" dt="2024-09-11T06:47:04.749" v="667" actId="1076"/>
          <ac:spMkLst>
            <pc:docMk/>
            <pc:sldMk cId="0" sldId="317"/>
            <ac:spMk id="12295" creationId="{B8369E81-D041-482E-BD94-5FBC36C7804F}"/>
          </ac:spMkLst>
        </pc:spChg>
        <pc:spChg chg="mod">
          <ac:chgData name="Huanwen WANG" userId="b5e6aab9-a7da-4b68-a175-a15a26c2a3f4" providerId="ADAL" clId="{FF5D1645-DF20-A242-98F6-71904130A7D0}" dt="2024-09-11T06:47:04.749" v="667" actId="1076"/>
          <ac:spMkLst>
            <pc:docMk/>
            <pc:sldMk cId="0" sldId="317"/>
            <ac:spMk id="12296" creationId="{B6D46882-DF85-AAAD-03C8-46DCE2EFF5DF}"/>
          </ac:spMkLst>
        </pc:spChg>
      </pc:sldChg>
      <pc:sldChg chg="modSp mod">
        <pc:chgData name="Huanwen WANG" userId="b5e6aab9-a7da-4b68-a175-a15a26c2a3f4" providerId="ADAL" clId="{FF5D1645-DF20-A242-98F6-71904130A7D0}" dt="2024-09-11T06:49:58.600" v="732" actId="1076"/>
        <pc:sldMkLst>
          <pc:docMk/>
          <pc:sldMk cId="0" sldId="318"/>
        </pc:sldMkLst>
        <pc:spChg chg="mod">
          <ac:chgData name="Huanwen WANG" userId="b5e6aab9-a7da-4b68-a175-a15a26c2a3f4" providerId="ADAL" clId="{FF5D1645-DF20-A242-98F6-71904130A7D0}" dt="2024-09-11T06:49:29.934" v="720" actId="20577"/>
          <ac:spMkLst>
            <pc:docMk/>
            <pc:sldMk cId="0" sldId="318"/>
            <ac:spMk id="5122" creationId="{9058CEC8-228A-5EFE-C85F-A3A28391A32E}"/>
          </ac:spMkLst>
        </pc:spChg>
        <pc:spChg chg="mod">
          <ac:chgData name="Huanwen WANG" userId="b5e6aab9-a7da-4b68-a175-a15a26c2a3f4" providerId="ADAL" clId="{FF5D1645-DF20-A242-98F6-71904130A7D0}" dt="2024-09-11T06:49:27.883" v="719" actId="1076"/>
          <ac:spMkLst>
            <pc:docMk/>
            <pc:sldMk cId="0" sldId="318"/>
            <ac:spMk id="13315" creationId="{3DBD7045-B13A-87B2-77BD-005FE8646EB2}"/>
          </ac:spMkLst>
        </pc:spChg>
        <pc:spChg chg="mod">
          <ac:chgData name="Huanwen WANG" userId="b5e6aab9-a7da-4b68-a175-a15a26c2a3f4" providerId="ADAL" clId="{FF5D1645-DF20-A242-98F6-71904130A7D0}" dt="2024-09-11T06:49:27.883" v="719" actId="1076"/>
          <ac:spMkLst>
            <pc:docMk/>
            <pc:sldMk cId="0" sldId="318"/>
            <ac:spMk id="13316" creationId="{0C6394C8-6F87-9870-B441-33ECC91DF281}"/>
          </ac:spMkLst>
        </pc:spChg>
        <pc:spChg chg="mod">
          <ac:chgData name="Huanwen WANG" userId="b5e6aab9-a7da-4b68-a175-a15a26c2a3f4" providerId="ADAL" clId="{FF5D1645-DF20-A242-98F6-71904130A7D0}" dt="2024-09-11T06:49:27.883" v="719" actId="1076"/>
          <ac:spMkLst>
            <pc:docMk/>
            <pc:sldMk cId="0" sldId="318"/>
            <ac:spMk id="13317" creationId="{438B7101-1DD6-2BC0-8AC1-3143DACA2867}"/>
          </ac:spMkLst>
        </pc:spChg>
        <pc:spChg chg="mod">
          <ac:chgData name="Huanwen WANG" userId="b5e6aab9-a7da-4b68-a175-a15a26c2a3f4" providerId="ADAL" clId="{FF5D1645-DF20-A242-98F6-71904130A7D0}" dt="2024-09-11T06:49:27.883" v="719" actId="1076"/>
          <ac:spMkLst>
            <pc:docMk/>
            <pc:sldMk cId="0" sldId="318"/>
            <ac:spMk id="13318" creationId="{6FBEBE11-E8B4-7A82-D913-A5BD8458289D}"/>
          </ac:spMkLst>
        </pc:spChg>
        <pc:spChg chg="mod">
          <ac:chgData name="Huanwen WANG" userId="b5e6aab9-a7da-4b68-a175-a15a26c2a3f4" providerId="ADAL" clId="{FF5D1645-DF20-A242-98F6-71904130A7D0}" dt="2024-09-11T06:49:33.894" v="721" actId="1076"/>
          <ac:spMkLst>
            <pc:docMk/>
            <pc:sldMk cId="0" sldId="318"/>
            <ac:spMk id="13319" creationId="{1B318F17-FB4F-9813-1039-2E87BA973223}"/>
          </ac:spMkLst>
        </pc:spChg>
        <pc:spChg chg="mod">
          <ac:chgData name="Huanwen WANG" userId="b5e6aab9-a7da-4b68-a175-a15a26c2a3f4" providerId="ADAL" clId="{FF5D1645-DF20-A242-98F6-71904130A7D0}" dt="2024-09-11T06:49:35.649" v="722" actId="1076"/>
          <ac:spMkLst>
            <pc:docMk/>
            <pc:sldMk cId="0" sldId="318"/>
            <ac:spMk id="13320" creationId="{7153BBDE-3588-58D1-B1AA-33706FA86767}"/>
          </ac:spMkLst>
        </pc:spChg>
        <pc:spChg chg="mod">
          <ac:chgData name="Huanwen WANG" userId="b5e6aab9-a7da-4b68-a175-a15a26c2a3f4" providerId="ADAL" clId="{FF5D1645-DF20-A242-98F6-71904130A7D0}" dt="2024-09-11T06:49:44.328" v="726" actId="113"/>
          <ac:spMkLst>
            <pc:docMk/>
            <pc:sldMk cId="0" sldId="318"/>
            <ac:spMk id="13321" creationId="{24D226F8-A840-6309-601E-737407A8450E}"/>
          </ac:spMkLst>
        </pc:spChg>
        <pc:spChg chg="mod">
          <ac:chgData name="Huanwen WANG" userId="b5e6aab9-a7da-4b68-a175-a15a26c2a3f4" providerId="ADAL" clId="{FF5D1645-DF20-A242-98F6-71904130A7D0}" dt="2024-09-11T06:49:58.600" v="732" actId="1076"/>
          <ac:spMkLst>
            <pc:docMk/>
            <pc:sldMk cId="0" sldId="318"/>
            <ac:spMk id="13322" creationId="{E91A319B-3A58-5AF6-D633-A51DBA23D370}"/>
          </ac:spMkLst>
        </pc:spChg>
      </pc:sldChg>
      <pc:sldChg chg="modSp mod">
        <pc:chgData name="Huanwen WANG" userId="b5e6aab9-a7da-4b68-a175-a15a26c2a3f4" providerId="ADAL" clId="{FF5D1645-DF20-A242-98F6-71904130A7D0}" dt="2024-09-11T06:52:13.785" v="839" actId="1037"/>
        <pc:sldMkLst>
          <pc:docMk/>
          <pc:sldMk cId="0" sldId="319"/>
        </pc:sldMkLst>
        <pc:spChg chg="mod">
          <ac:chgData name="Huanwen WANG" userId="b5e6aab9-a7da-4b68-a175-a15a26c2a3f4" providerId="ADAL" clId="{FF5D1645-DF20-A242-98F6-71904130A7D0}" dt="2024-09-11T06:52:08.116" v="833" actId="20577"/>
          <ac:spMkLst>
            <pc:docMk/>
            <pc:sldMk cId="0" sldId="319"/>
            <ac:spMk id="6147" creationId="{716F097C-4008-8B98-3349-7D7BF2EDC63A}"/>
          </ac:spMkLst>
        </pc:spChg>
        <pc:spChg chg="mod">
          <ac:chgData name="Huanwen WANG" userId="b5e6aab9-a7da-4b68-a175-a15a26c2a3f4" providerId="ADAL" clId="{FF5D1645-DF20-A242-98F6-71904130A7D0}" dt="2024-09-11T06:51:04.252" v="755" actId="1076"/>
          <ac:spMkLst>
            <pc:docMk/>
            <pc:sldMk cId="0" sldId="319"/>
            <ac:spMk id="14340" creationId="{B12D2045-030B-A0C6-CA34-447537F04E53}"/>
          </ac:spMkLst>
        </pc:spChg>
        <pc:spChg chg="mod">
          <ac:chgData name="Huanwen WANG" userId="b5e6aab9-a7da-4b68-a175-a15a26c2a3f4" providerId="ADAL" clId="{FF5D1645-DF20-A242-98F6-71904130A7D0}" dt="2024-09-11T06:51:30.926" v="781" actId="1076"/>
          <ac:spMkLst>
            <pc:docMk/>
            <pc:sldMk cId="0" sldId="319"/>
            <ac:spMk id="14341" creationId="{7EE32171-41F2-D957-EB7A-2EB61C3AB24C}"/>
          </ac:spMkLst>
        </pc:spChg>
        <pc:spChg chg="mod">
          <ac:chgData name="Huanwen WANG" userId="b5e6aab9-a7da-4b68-a175-a15a26c2a3f4" providerId="ADAL" clId="{FF5D1645-DF20-A242-98F6-71904130A7D0}" dt="2024-09-11T06:51:53.633" v="807" actId="1076"/>
          <ac:spMkLst>
            <pc:docMk/>
            <pc:sldMk cId="0" sldId="319"/>
            <ac:spMk id="14342" creationId="{BCC2230C-B49A-4E7A-C948-10268CEAFF42}"/>
          </ac:spMkLst>
        </pc:spChg>
        <pc:spChg chg="mod">
          <ac:chgData name="Huanwen WANG" userId="b5e6aab9-a7da-4b68-a175-a15a26c2a3f4" providerId="ADAL" clId="{FF5D1645-DF20-A242-98F6-71904130A7D0}" dt="2024-09-11T06:52:13.785" v="839" actId="1037"/>
          <ac:spMkLst>
            <pc:docMk/>
            <pc:sldMk cId="0" sldId="319"/>
            <ac:spMk id="14344" creationId="{93F0299B-6B2F-E50A-4E3B-2BC047341814}"/>
          </ac:spMkLst>
        </pc:spChg>
      </pc:sldChg>
      <pc:sldChg chg="addSp delSp modSp mod">
        <pc:chgData name="Huanwen WANG" userId="b5e6aab9-a7da-4b68-a175-a15a26c2a3f4" providerId="ADAL" clId="{FF5D1645-DF20-A242-98F6-71904130A7D0}" dt="2024-09-11T06:54:50.972" v="879" actId="1076"/>
        <pc:sldMkLst>
          <pc:docMk/>
          <pc:sldMk cId="0" sldId="320"/>
        </pc:sldMkLst>
        <pc:spChg chg="add del mod">
          <ac:chgData name="Huanwen WANG" userId="b5e6aab9-a7da-4b68-a175-a15a26c2a3f4" providerId="ADAL" clId="{FF5D1645-DF20-A242-98F6-71904130A7D0}" dt="2024-09-11T06:54:48.285" v="878" actId="1076"/>
          <ac:spMkLst>
            <pc:docMk/>
            <pc:sldMk cId="0" sldId="320"/>
            <ac:spMk id="7170" creationId="{5DC08551-E7B4-6D03-1A71-F6F194EE09BC}"/>
          </ac:spMkLst>
        </pc:spChg>
        <pc:spChg chg="mod">
          <ac:chgData name="Huanwen WANG" userId="b5e6aab9-a7da-4b68-a175-a15a26c2a3f4" providerId="ADAL" clId="{FF5D1645-DF20-A242-98F6-71904130A7D0}" dt="2024-09-11T06:53:50.968" v="857" actId="1076"/>
          <ac:spMkLst>
            <pc:docMk/>
            <pc:sldMk cId="0" sldId="320"/>
            <ac:spMk id="15363" creationId="{56AEC02B-7CAF-D6CE-808E-8B9151366BA4}"/>
          </ac:spMkLst>
        </pc:spChg>
        <pc:spChg chg="mod">
          <ac:chgData name="Huanwen WANG" userId="b5e6aab9-a7da-4b68-a175-a15a26c2a3f4" providerId="ADAL" clId="{FF5D1645-DF20-A242-98F6-71904130A7D0}" dt="2024-09-11T06:54:19.006" v="870" actId="1037"/>
          <ac:spMkLst>
            <pc:docMk/>
            <pc:sldMk cId="0" sldId="320"/>
            <ac:spMk id="15364" creationId="{85C21704-C0FB-BE03-883E-705B47F58F68}"/>
          </ac:spMkLst>
        </pc:spChg>
        <pc:spChg chg="mod">
          <ac:chgData name="Huanwen WANG" userId="b5e6aab9-a7da-4b68-a175-a15a26c2a3f4" providerId="ADAL" clId="{FF5D1645-DF20-A242-98F6-71904130A7D0}" dt="2024-09-11T06:53:56.238" v="860" actId="1036"/>
          <ac:spMkLst>
            <pc:docMk/>
            <pc:sldMk cId="0" sldId="320"/>
            <ac:spMk id="15365" creationId="{E37A23F3-AB52-93BB-5611-438ED81097CC}"/>
          </ac:spMkLst>
        </pc:spChg>
        <pc:spChg chg="mod">
          <ac:chgData name="Huanwen WANG" userId="b5e6aab9-a7da-4b68-a175-a15a26c2a3f4" providerId="ADAL" clId="{FF5D1645-DF20-A242-98F6-71904130A7D0}" dt="2024-09-11T06:54:14.543" v="867" actId="1038"/>
          <ac:spMkLst>
            <pc:docMk/>
            <pc:sldMk cId="0" sldId="320"/>
            <ac:spMk id="15366" creationId="{B666CB61-7EC3-C434-4C60-D0AA8430E53C}"/>
          </ac:spMkLst>
        </pc:spChg>
        <pc:spChg chg="mod">
          <ac:chgData name="Huanwen WANG" userId="b5e6aab9-a7da-4b68-a175-a15a26c2a3f4" providerId="ADAL" clId="{FF5D1645-DF20-A242-98F6-71904130A7D0}" dt="2024-09-11T06:54:50.972" v="879" actId="1076"/>
          <ac:spMkLst>
            <pc:docMk/>
            <pc:sldMk cId="0" sldId="320"/>
            <ac:spMk id="15367" creationId="{F5665707-FA44-E92D-CA58-B4822D647A6E}"/>
          </ac:spMkLst>
        </pc:spChg>
      </pc:sldChg>
      <pc:sldChg chg="modSp mod addAnim delAnim">
        <pc:chgData name="Huanwen WANG" userId="b5e6aab9-a7da-4b68-a175-a15a26c2a3f4" providerId="ADAL" clId="{FF5D1645-DF20-A242-98F6-71904130A7D0}" dt="2024-09-11T10:11:45.644" v="1399" actId="1076"/>
        <pc:sldMkLst>
          <pc:docMk/>
          <pc:sldMk cId="0" sldId="322"/>
        </pc:sldMkLst>
        <pc:spChg chg="mod">
          <ac:chgData name="Huanwen WANG" userId="b5e6aab9-a7da-4b68-a175-a15a26c2a3f4" providerId="ADAL" clId="{FF5D1645-DF20-A242-98F6-71904130A7D0}" dt="2024-09-11T10:11:39.282" v="1398" actId="1076"/>
          <ac:spMkLst>
            <pc:docMk/>
            <pc:sldMk cId="0" sldId="322"/>
            <ac:spMk id="2" creationId="{1585B4E7-6DAE-CE8E-E135-A0C050318DCA}"/>
          </ac:spMkLst>
        </pc:spChg>
        <pc:spChg chg="mod">
          <ac:chgData name="Huanwen WANG" userId="b5e6aab9-a7da-4b68-a175-a15a26c2a3f4" providerId="ADAL" clId="{FF5D1645-DF20-A242-98F6-71904130A7D0}" dt="2024-09-11T10:11:30.165" v="1395" actId="1076"/>
          <ac:spMkLst>
            <pc:docMk/>
            <pc:sldMk cId="0" sldId="322"/>
            <ac:spMk id="18440" creationId="{0679EABF-7A83-9EDB-E14C-9DDA7DE23728}"/>
          </ac:spMkLst>
        </pc:spChg>
        <pc:spChg chg="mod">
          <ac:chgData name="Huanwen WANG" userId="b5e6aab9-a7da-4b68-a175-a15a26c2a3f4" providerId="ADAL" clId="{FF5D1645-DF20-A242-98F6-71904130A7D0}" dt="2024-09-11T10:11:30.165" v="1395" actId="1076"/>
          <ac:spMkLst>
            <pc:docMk/>
            <pc:sldMk cId="0" sldId="322"/>
            <ac:spMk id="18442" creationId="{17011D26-356F-A0ED-BC5D-213E18AAF0EB}"/>
          </ac:spMkLst>
        </pc:spChg>
        <pc:spChg chg="mod">
          <ac:chgData name="Huanwen WANG" userId="b5e6aab9-a7da-4b68-a175-a15a26c2a3f4" providerId="ADAL" clId="{FF5D1645-DF20-A242-98F6-71904130A7D0}" dt="2024-09-11T10:11:45.644" v="1399" actId="1076"/>
          <ac:spMkLst>
            <pc:docMk/>
            <pc:sldMk cId="0" sldId="322"/>
            <ac:spMk id="18445" creationId="{CE5D1E61-E391-8EBF-8F61-2FE3039FD934}"/>
          </ac:spMkLst>
        </pc:spChg>
      </pc:sldChg>
      <pc:sldChg chg="modSp mod ord">
        <pc:chgData name="Huanwen WANG" userId="b5e6aab9-a7da-4b68-a175-a15a26c2a3f4" providerId="ADAL" clId="{FF5D1645-DF20-A242-98F6-71904130A7D0}" dt="2024-09-21T00:09:43.044" v="2563" actId="20578"/>
        <pc:sldMkLst>
          <pc:docMk/>
          <pc:sldMk cId="0" sldId="325"/>
        </pc:sldMkLst>
        <pc:spChg chg="mod">
          <ac:chgData name="Huanwen WANG" userId="b5e6aab9-a7da-4b68-a175-a15a26c2a3f4" providerId="ADAL" clId="{FF5D1645-DF20-A242-98F6-71904130A7D0}" dt="2024-09-11T07:06:55.426" v="1148" actId="255"/>
          <ac:spMkLst>
            <pc:docMk/>
            <pc:sldMk cId="0" sldId="325"/>
            <ac:spMk id="39940" creationId="{9C420DC6-9C95-334F-2838-6536B7FE062B}"/>
          </ac:spMkLst>
        </pc:spChg>
        <pc:spChg chg="mod">
          <ac:chgData name="Huanwen WANG" userId="b5e6aab9-a7da-4b68-a175-a15a26c2a3f4" providerId="ADAL" clId="{FF5D1645-DF20-A242-98F6-71904130A7D0}" dt="2024-09-11T07:07:03.202" v="1150" actId="1076"/>
          <ac:spMkLst>
            <pc:docMk/>
            <pc:sldMk cId="0" sldId="325"/>
            <ac:spMk id="39941" creationId="{532B6929-874A-4E85-5502-9CCEFEB5976F}"/>
          </ac:spMkLst>
        </pc:spChg>
        <pc:spChg chg="mod">
          <ac:chgData name="Huanwen WANG" userId="b5e6aab9-a7da-4b68-a175-a15a26c2a3f4" providerId="ADAL" clId="{FF5D1645-DF20-A242-98F6-71904130A7D0}" dt="2024-08-29T07:45:51.500" v="47" actId="2711"/>
          <ac:spMkLst>
            <pc:docMk/>
            <pc:sldMk cId="0" sldId="325"/>
            <ac:spMk id="39942" creationId="{2EC9E2B9-73C0-34DA-D6A3-0D3B08032771}"/>
          </ac:spMkLst>
        </pc:spChg>
        <pc:spChg chg="mod">
          <ac:chgData name="Huanwen WANG" userId="b5e6aab9-a7da-4b68-a175-a15a26c2a3f4" providerId="ADAL" clId="{FF5D1645-DF20-A242-98F6-71904130A7D0}" dt="2024-09-11T05:47:16.218" v="174" actId="207"/>
          <ac:spMkLst>
            <pc:docMk/>
            <pc:sldMk cId="0" sldId="325"/>
            <ac:spMk id="39943" creationId="{CB819795-B983-82BE-9541-A6EAD503DB71}"/>
          </ac:spMkLst>
        </pc:spChg>
      </pc:sldChg>
      <pc:sldChg chg="addSp delSp modSp mod delAnim modAnim">
        <pc:chgData name="Huanwen WANG" userId="b5e6aab9-a7da-4b68-a175-a15a26c2a3f4" providerId="ADAL" clId="{FF5D1645-DF20-A242-98F6-71904130A7D0}" dt="2024-09-11T10:11:18.793" v="1394" actId="1076"/>
        <pc:sldMkLst>
          <pc:docMk/>
          <pc:sldMk cId="0" sldId="896"/>
        </pc:sldMkLst>
        <pc:spChg chg="add del mod">
          <ac:chgData name="Huanwen WANG" userId="b5e6aab9-a7da-4b68-a175-a15a26c2a3f4" providerId="ADAL" clId="{FF5D1645-DF20-A242-98F6-71904130A7D0}" dt="2024-09-11T07:21:17.554" v="1289" actId="478"/>
          <ac:spMkLst>
            <pc:docMk/>
            <pc:sldMk cId="0" sldId="896"/>
            <ac:spMk id="2" creationId="{8424437D-EEB7-E739-8632-BEDFD419E8AF}"/>
          </ac:spMkLst>
        </pc:spChg>
        <pc:spChg chg="add mod">
          <ac:chgData name="Huanwen WANG" userId="b5e6aab9-a7da-4b68-a175-a15a26c2a3f4" providerId="ADAL" clId="{FF5D1645-DF20-A242-98F6-71904130A7D0}" dt="2024-09-11T10:11:18.793" v="1394" actId="1076"/>
          <ac:spMkLst>
            <pc:docMk/>
            <pc:sldMk cId="0" sldId="896"/>
            <ac:spMk id="3" creationId="{F1DDF11C-2693-5C38-50EB-EBF8B912E068}"/>
          </ac:spMkLst>
        </pc:spChg>
        <pc:spChg chg="add mod">
          <ac:chgData name="Huanwen WANG" userId="b5e6aab9-a7da-4b68-a175-a15a26c2a3f4" providerId="ADAL" clId="{FF5D1645-DF20-A242-98F6-71904130A7D0}" dt="2024-09-11T10:11:18.793" v="1394" actId="1076"/>
          <ac:spMkLst>
            <pc:docMk/>
            <pc:sldMk cId="0" sldId="896"/>
            <ac:spMk id="4" creationId="{FCD9AA67-9546-5963-80E4-458949A95651}"/>
          </ac:spMkLst>
        </pc:spChg>
        <pc:spChg chg="mod">
          <ac:chgData name="Huanwen WANG" userId="b5e6aab9-a7da-4b68-a175-a15a26c2a3f4" providerId="ADAL" clId="{FF5D1645-DF20-A242-98F6-71904130A7D0}" dt="2024-09-11T10:10:02.989" v="1347" actId="1076"/>
          <ac:spMkLst>
            <pc:docMk/>
            <pc:sldMk cId="0" sldId="896"/>
            <ac:spMk id="9222" creationId="{1AFD3151-AB2B-B8EC-2FE0-237B5253B790}"/>
          </ac:spMkLst>
        </pc:spChg>
        <pc:spChg chg="del">
          <ac:chgData name="Huanwen WANG" userId="b5e6aab9-a7da-4b68-a175-a15a26c2a3f4" providerId="ADAL" clId="{FF5D1645-DF20-A242-98F6-71904130A7D0}" dt="2024-09-11T07:12:32.483" v="1268" actId="478"/>
          <ac:spMkLst>
            <pc:docMk/>
            <pc:sldMk cId="0" sldId="896"/>
            <ac:spMk id="9223" creationId="{307C7EE9-D222-18AF-A649-4DCF900A6979}"/>
          </ac:spMkLst>
        </pc:spChg>
        <pc:spChg chg="del">
          <ac:chgData name="Huanwen WANG" userId="b5e6aab9-a7da-4b68-a175-a15a26c2a3f4" providerId="ADAL" clId="{FF5D1645-DF20-A242-98F6-71904130A7D0}" dt="2024-09-11T07:12:33.736" v="1269" actId="478"/>
          <ac:spMkLst>
            <pc:docMk/>
            <pc:sldMk cId="0" sldId="896"/>
            <ac:spMk id="9224" creationId="{AAE1B6FC-CC9E-FC9F-F09A-C50D46DAA473}"/>
          </ac:spMkLst>
        </pc:spChg>
        <pc:spChg chg="del">
          <ac:chgData name="Huanwen WANG" userId="b5e6aab9-a7da-4b68-a175-a15a26c2a3f4" providerId="ADAL" clId="{FF5D1645-DF20-A242-98F6-71904130A7D0}" dt="2024-09-11T07:12:35.021" v="1270" actId="478"/>
          <ac:spMkLst>
            <pc:docMk/>
            <pc:sldMk cId="0" sldId="896"/>
            <ac:spMk id="9225" creationId="{89BB1C07-7B7A-4E82-BE16-8A8E7AD06FA0}"/>
          </ac:spMkLst>
        </pc:spChg>
        <pc:spChg chg="del">
          <ac:chgData name="Huanwen WANG" userId="b5e6aab9-a7da-4b68-a175-a15a26c2a3f4" providerId="ADAL" clId="{FF5D1645-DF20-A242-98F6-71904130A7D0}" dt="2024-09-11T07:12:37.920" v="1272" actId="478"/>
          <ac:spMkLst>
            <pc:docMk/>
            <pc:sldMk cId="0" sldId="896"/>
            <ac:spMk id="9226" creationId="{418EF063-EB75-06E1-0F78-BEA7EA1DB1D9}"/>
          </ac:spMkLst>
        </pc:spChg>
        <pc:spChg chg="del">
          <ac:chgData name="Huanwen WANG" userId="b5e6aab9-a7da-4b68-a175-a15a26c2a3f4" providerId="ADAL" clId="{FF5D1645-DF20-A242-98F6-71904130A7D0}" dt="2024-09-11T07:12:36.378" v="1271" actId="478"/>
          <ac:spMkLst>
            <pc:docMk/>
            <pc:sldMk cId="0" sldId="896"/>
            <ac:spMk id="9227" creationId="{8BCB7DD2-DB15-A2E6-68B0-F45D4B80D86D}"/>
          </ac:spMkLst>
        </pc:spChg>
        <pc:spChg chg="mod">
          <ac:chgData name="Huanwen WANG" userId="b5e6aab9-a7da-4b68-a175-a15a26c2a3f4" providerId="ADAL" clId="{FF5D1645-DF20-A242-98F6-71904130A7D0}" dt="2024-09-11T10:10:09.840" v="1348" actId="1076"/>
          <ac:spMkLst>
            <pc:docMk/>
            <pc:sldMk cId="0" sldId="896"/>
            <ac:spMk id="9228" creationId="{DFC0441A-3269-F2D2-0714-E1D1CF7A6F2D}"/>
          </ac:spMkLst>
        </pc:spChg>
        <pc:spChg chg="mod">
          <ac:chgData name="Huanwen WANG" userId="b5e6aab9-a7da-4b68-a175-a15a26c2a3f4" providerId="ADAL" clId="{FF5D1645-DF20-A242-98F6-71904130A7D0}" dt="2024-09-11T10:10:09.840" v="1348" actId="1076"/>
          <ac:spMkLst>
            <pc:docMk/>
            <pc:sldMk cId="0" sldId="896"/>
            <ac:spMk id="9229" creationId="{E534F87B-407F-6A8F-6E17-735B10E56DAC}"/>
          </ac:spMkLst>
        </pc:spChg>
        <pc:spChg chg="mod">
          <ac:chgData name="Huanwen WANG" userId="b5e6aab9-a7da-4b68-a175-a15a26c2a3f4" providerId="ADAL" clId="{FF5D1645-DF20-A242-98F6-71904130A7D0}" dt="2024-09-11T10:10:09.840" v="1348" actId="1076"/>
          <ac:spMkLst>
            <pc:docMk/>
            <pc:sldMk cId="0" sldId="896"/>
            <ac:spMk id="9230" creationId="{0078D356-0076-CC70-C242-F3AFD966ACD0}"/>
          </ac:spMkLst>
        </pc:spChg>
        <pc:spChg chg="mod">
          <ac:chgData name="Huanwen WANG" userId="b5e6aab9-a7da-4b68-a175-a15a26c2a3f4" providerId="ADAL" clId="{FF5D1645-DF20-A242-98F6-71904130A7D0}" dt="2024-09-11T10:11:18.793" v="1394" actId="1076"/>
          <ac:spMkLst>
            <pc:docMk/>
            <pc:sldMk cId="0" sldId="896"/>
            <ac:spMk id="9231" creationId="{B05F1FC2-1194-1320-BAA8-F61A923EC983}"/>
          </ac:spMkLst>
        </pc:spChg>
        <pc:spChg chg="del">
          <ac:chgData name="Huanwen WANG" userId="b5e6aab9-a7da-4b68-a175-a15a26c2a3f4" providerId="ADAL" clId="{FF5D1645-DF20-A242-98F6-71904130A7D0}" dt="2024-09-11T07:20:58.533" v="1284" actId="478"/>
          <ac:spMkLst>
            <pc:docMk/>
            <pc:sldMk cId="0" sldId="896"/>
            <ac:spMk id="9232" creationId="{EAE32C44-910F-834E-7B7B-58D8F620165C}"/>
          </ac:spMkLst>
        </pc:spChg>
        <pc:spChg chg="del">
          <ac:chgData name="Huanwen WANG" userId="b5e6aab9-a7da-4b68-a175-a15a26c2a3f4" providerId="ADAL" clId="{FF5D1645-DF20-A242-98F6-71904130A7D0}" dt="2024-09-11T07:21:03.493" v="1287" actId="478"/>
          <ac:spMkLst>
            <pc:docMk/>
            <pc:sldMk cId="0" sldId="896"/>
            <ac:spMk id="9233" creationId="{538E38D1-CEC6-A2CA-67CA-99E6D4AB1656}"/>
          </ac:spMkLst>
        </pc:spChg>
        <pc:graphicFrameChg chg="del mod">
          <ac:chgData name="Huanwen WANG" userId="b5e6aab9-a7da-4b68-a175-a15a26c2a3f4" providerId="ADAL" clId="{FF5D1645-DF20-A242-98F6-71904130A7D0}" dt="2024-09-11T10:10:23.036" v="1362" actId="478"/>
          <ac:graphicFrameMkLst>
            <pc:docMk/>
            <pc:sldMk cId="0" sldId="896"/>
            <ac:graphicFrameMk id="9235" creationId="{68139C4B-34C8-9C28-912D-15B60079B464}"/>
          </ac:graphicFrameMkLst>
        </pc:graphicFrameChg>
        <pc:graphicFrameChg chg="del mod">
          <ac:chgData name="Huanwen WANG" userId="b5e6aab9-a7da-4b68-a175-a15a26c2a3f4" providerId="ADAL" clId="{FF5D1645-DF20-A242-98F6-71904130A7D0}" dt="2024-09-11T10:10:47.224" v="1380" actId="478"/>
          <ac:graphicFrameMkLst>
            <pc:docMk/>
            <pc:sldMk cId="0" sldId="896"/>
            <ac:graphicFrameMk id="9237" creationId="{D0EC03D6-B4E1-4F82-9C8A-526298DBCEAF}"/>
          </ac:graphicFrameMkLst>
        </pc:graphicFrameChg>
      </pc:sldChg>
      <pc:sldChg chg="modSp del mod">
        <pc:chgData name="Huanwen WANG" userId="b5e6aab9-a7da-4b68-a175-a15a26c2a3f4" providerId="ADAL" clId="{FF5D1645-DF20-A242-98F6-71904130A7D0}" dt="2024-09-11T10:25:37.276" v="2089" actId="2696"/>
        <pc:sldMkLst>
          <pc:docMk/>
          <pc:sldMk cId="0" sldId="898"/>
        </pc:sldMkLst>
        <pc:spChg chg="mod">
          <ac:chgData name="Huanwen WANG" userId="b5e6aab9-a7da-4b68-a175-a15a26c2a3f4" providerId="ADAL" clId="{FF5D1645-DF20-A242-98F6-71904130A7D0}" dt="2024-09-11T10:12:13.042" v="1406" actId="20577"/>
          <ac:spMkLst>
            <pc:docMk/>
            <pc:sldMk cId="0" sldId="898"/>
            <ac:spMk id="14338" creationId="{FD52D495-BF98-DFD8-1885-17683D37EA7D}"/>
          </ac:spMkLst>
        </pc:spChg>
        <pc:spChg chg="mod">
          <ac:chgData name="Huanwen WANG" userId="b5e6aab9-a7da-4b68-a175-a15a26c2a3f4" providerId="ADAL" clId="{FF5D1645-DF20-A242-98F6-71904130A7D0}" dt="2024-09-11T10:13:18.902" v="1428" actId="1036"/>
          <ac:spMkLst>
            <pc:docMk/>
            <pc:sldMk cId="0" sldId="898"/>
            <ac:spMk id="14340" creationId="{870AD9EA-8FDC-EABE-283E-2A09DE2019C3}"/>
          </ac:spMkLst>
        </pc:spChg>
        <pc:graphicFrameChg chg="mod">
          <ac:chgData name="Huanwen WANG" userId="b5e6aab9-a7da-4b68-a175-a15a26c2a3f4" providerId="ADAL" clId="{FF5D1645-DF20-A242-98F6-71904130A7D0}" dt="2024-09-11T10:13:22.600" v="1429" actId="1076"/>
          <ac:graphicFrameMkLst>
            <pc:docMk/>
            <pc:sldMk cId="0" sldId="898"/>
            <ac:graphicFrameMk id="14339" creationId="{321857F2-66A0-660D-8379-55BC4AAA0ED2}"/>
          </ac:graphicFrameMkLst>
        </pc:graphicFrameChg>
      </pc:sldChg>
      <pc:sldChg chg="addSp delSp modSp mod replTag">
        <pc:chgData name="Huanwen WANG" userId="b5e6aab9-a7da-4b68-a175-a15a26c2a3f4" providerId="ADAL" clId="{FF5D1645-DF20-A242-98F6-71904130A7D0}" dt="2024-09-21T06:30:44.025" v="2637"/>
        <pc:sldMkLst>
          <pc:docMk/>
          <pc:sldMk cId="4165000435" sldId="899"/>
        </pc:sldMkLst>
        <pc:spChg chg="mod">
          <ac:chgData name="Huanwen WANG" userId="b5e6aab9-a7da-4b68-a175-a15a26c2a3f4" providerId="ADAL" clId="{FF5D1645-DF20-A242-98F6-71904130A7D0}" dt="2024-09-21T06:30:44.025" v="2636"/>
          <ac:spMkLst>
            <pc:docMk/>
            <pc:sldMk cId="4165000435" sldId="899"/>
            <ac:spMk id="4" creationId="{5A361093-1648-2AC9-ACE1-55CF9D0C7174}"/>
          </ac:spMkLst>
        </pc:spChg>
        <pc:spChg chg="mod">
          <ac:chgData name="Huanwen WANG" userId="b5e6aab9-a7da-4b68-a175-a15a26c2a3f4" providerId="ADAL" clId="{FF5D1645-DF20-A242-98F6-71904130A7D0}" dt="2024-09-11T10:17:39.355" v="1639" actId="1076"/>
          <ac:spMkLst>
            <pc:docMk/>
            <pc:sldMk cId="4165000435" sldId="899"/>
            <ac:spMk id="5" creationId="{72C10CC6-0BDD-D5DC-8D16-65FEEC7C78AF}"/>
          </ac:spMkLst>
        </pc:spChg>
        <pc:spChg chg="mod">
          <ac:chgData name="Huanwen WANG" userId="b5e6aab9-a7da-4b68-a175-a15a26c2a3f4" providerId="ADAL" clId="{FF5D1645-DF20-A242-98F6-71904130A7D0}" dt="2024-09-11T10:17:39.355" v="1639" actId="1076"/>
          <ac:spMkLst>
            <pc:docMk/>
            <pc:sldMk cId="4165000435" sldId="899"/>
            <ac:spMk id="6" creationId="{D093B4ED-8C43-01AB-56C7-609DBE9043AE}"/>
          </ac:spMkLst>
        </pc:spChg>
        <pc:spChg chg="mod">
          <ac:chgData name="Huanwen WANG" userId="b5e6aab9-a7da-4b68-a175-a15a26c2a3f4" providerId="ADAL" clId="{FF5D1645-DF20-A242-98F6-71904130A7D0}" dt="2024-09-11T10:17:39.355" v="1639" actId="1076"/>
          <ac:spMkLst>
            <pc:docMk/>
            <pc:sldMk cId="4165000435" sldId="899"/>
            <ac:spMk id="7" creationId="{6E9EB7E1-1805-59C9-5F0C-3DFC98158A3A}"/>
          </ac:spMkLst>
        </pc:spChg>
        <pc:spChg chg="mod">
          <ac:chgData name="Huanwen WANG" userId="b5e6aab9-a7da-4b68-a175-a15a26c2a3f4" providerId="ADAL" clId="{FF5D1645-DF20-A242-98F6-71904130A7D0}" dt="2024-09-11T10:17:42.293" v="1646" actId="1076"/>
          <ac:spMkLst>
            <pc:docMk/>
            <pc:sldMk cId="4165000435" sldId="899"/>
            <ac:spMk id="9" creationId="{402FBC03-98CE-8D1B-84AC-D28F9421B0BD}"/>
          </ac:spMkLst>
        </pc:spChg>
        <pc:spChg chg="mod">
          <ac:chgData name="Huanwen WANG" userId="b5e6aab9-a7da-4b68-a175-a15a26c2a3f4" providerId="ADAL" clId="{FF5D1645-DF20-A242-98F6-71904130A7D0}" dt="2024-09-11T10:17:10.717" v="1593" actId="1076"/>
          <ac:spMkLst>
            <pc:docMk/>
            <pc:sldMk cId="4165000435" sldId="899"/>
            <ac:spMk id="10" creationId="{90C2346D-F838-2A54-91B5-58214C513C79}"/>
          </ac:spMkLst>
        </pc:spChg>
        <pc:spChg chg="mod">
          <ac:chgData name="Huanwen WANG" userId="b5e6aab9-a7da-4b68-a175-a15a26c2a3f4" providerId="ADAL" clId="{FF5D1645-DF20-A242-98F6-71904130A7D0}" dt="2024-09-11T10:18:28.055" v="1706" actId="20577"/>
          <ac:spMkLst>
            <pc:docMk/>
            <pc:sldMk cId="4165000435" sldId="899"/>
            <ac:spMk id="11" creationId="{0C8DEF99-EE19-3180-6E9A-3E0E5D6879BC}"/>
          </ac:spMkLst>
        </pc:spChg>
        <pc:spChg chg="mod">
          <ac:chgData name="Huanwen WANG" userId="b5e6aab9-a7da-4b68-a175-a15a26c2a3f4" providerId="ADAL" clId="{FF5D1645-DF20-A242-98F6-71904130A7D0}" dt="2024-09-11T10:19:10.162" v="1732" actId="20577"/>
          <ac:spMkLst>
            <pc:docMk/>
            <pc:sldMk cId="4165000435" sldId="899"/>
            <ac:spMk id="12" creationId="{84967161-301A-C7C6-E93F-A6B5DB784B8F}"/>
          </ac:spMkLst>
        </pc:spChg>
        <pc:spChg chg="mod">
          <ac:chgData name="Huanwen WANG" userId="b5e6aab9-a7da-4b68-a175-a15a26c2a3f4" providerId="ADAL" clId="{FF5D1645-DF20-A242-98F6-71904130A7D0}" dt="2024-09-11T10:19:41.448" v="1758" actId="20577"/>
          <ac:spMkLst>
            <pc:docMk/>
            <pc:sldMk cId="4165000435" sldId="899"/>
            <ac:spMk id="13" creationId="{A00CC9E7-EAF2-F1C2-860A-7881193285FD}"/>
          </ac:spMkLst>
        </pc:spChg>
        <pc:spChg chg="mod replST">
          <ac:chgData name="Huanwen WANG" userId="b5e6aab9-a7da-4b68-a175-a15a26c2a3f4" providerId="ADAL" clId="{FF5D1645-DF20-A242-98F6-71904130A7D0}" dt="2024-09-21T06:30:44.022" v="2632" actId="20577"/>
          <ac:spMkLst>
            <pc:docMk/>
            <pc:sldMk cId="4165000435" sldId="899"/>
            <ac:spMk id="14" creationId="{9F723FBC-89DA-9A58-E726-9AF6BA04BF43}"/>
          </ac:spMkLst>
        </pc:spChg>
        <pc:spChg chg="mod replST">
          <ac:chgData name="Huanwen WANG" userId="b5e6aab9-a7da-4b68-a175-a15a26c2a3f4" providerId="ADAL" clId="{FF5D1645-DF20-A242-98F6-71904130A7D0}" dt="2024-09-21T06:30:44.023" v="2633" actId="20577"/>
          <ac:spMkLst>
            <pc:docMk/>
            <pc:sldMk cId="4165000435" sldId="899"/>
            <ac:spMk id="15" creationId="{02B7610B-EACA-07A0-E83C-D0636E61AB8A}"/>
          </ac:spMkLst>
        </pc:spChg>
        <pc:spChg chg="mod replST">
          <ac:chgData name="Huanwen WANG" userId="b5e6aab9-a7da-4b68-a175-a15a26c2a3f4" providerId="ADAL" clId="{FF5D1645-DF20-A242-98F6-71904130A7D0}" dt="2024-09-21T06:30:44.024" v="2634" actId="20577"/>
          <ac:spMkLst>
            <pc:docMk/>
            <pc:sldMk cId="4165000435" sldId="899"/>
            <ac:spMk id="16" creationId="{63E2DBF3-9EA4-B9E9-020C-7D23EBB375D2}"/>
          </ac:spMkLst>
        </pc:spChg>
        <pc:spChg chg="mod">
          <ac:chgData name="Huanwen WANG" userId="b5e6aab9-a7da-4b68-a175-a15a26c2a3f4" providerId="ADAL" clId="{FF5D1645-DF20-A242-98F6-71904130A7D0}" dt="2024-09-21T06:30:44.024" v="2635" actId="20577"/>
          <ac:spMkLst>
            <pc:docMk/>
            <pc:sldMk cId="4165000435" sldId="899"/>
            <ac:spMk id="17" creationId="{86F7DD5A-C014-20D4-B80E-24679E07B4AC}"/>
          </ac:spMkLst>
        </pc:spChg>
        <pc:spChg chg="mod modVis">
          <ac:chgData name="Huanwen WANG" userId="b5e6aab9-a7da-4b68-a175-a15a26c2a3f4" providerId="ADAL" clId="{FF5D1645-DF20-A242-98F6-71904130A7D0}" dt="2024-09-11T10:24:23.811" v="2068"/>
          <ac:spMkLst>
            <pc:docMk/>
            <pc:sldMk cId="4165000435" sldId="899"/>
            <ac:spMk id="18" creationId="{EEB7FA1A-DBE1-1FDF-4617-B69F4C87C9E3}"/>
          </ac:spMkLst>
        </pc:spChg>
        <pc:grpChg chg="mod">
          <ac:chgData name="Huanwen WANG" userId="b5e6aab9-a7da-4b68-a175-a15a26c2a3f4" providerId="ADAL" clId="{FF5D1645-DF20-A242-98F6-71904130A7D0}" dt="2024-09-11T10:17:39.355" v="1639" actId="1076"/>
          <ac:grpSpMkLst>
            <pc:docMk/>
            <pc:sldMk cId="4165000435" sldId="899"/>
            <ac:grpSpMk id="8" creationId="{E25EFC47-6B84-E378-5C61-25DFD8DB7310}"/>
          </ac:grpSpMkLst>
        </pc:grpChg>
        <pc:graphicFrameChg chg="add del mod">
          <ac:chgData name="Huanwen WANG" userId="b5e6aab9-a7da-4b68-a175-a15a26c2a3f4" providerId="ADAL" clId="{FF5D1645-DF20-A242-98F6-71904130A7D0}" dt="2024-09-11T10:19:44.371" v="1765" actId="478"/>
          <ac:graphicFrameMkLst>
            <pc:docMk/>
            <pc:sldMk cId="4165000435" sldId="899"/>
            <ac:graphicFrameMk id="2" creationId="{B10537AC-C575-ADEF-B4EF-28C5C40FC8BD}"/>
          </ac:graphicFrameMkLst>
        </pc:graphicFrameChg>
        <pc:picChg chg="mod modVis">
          <ac:chgData name="Huanwen WANG" userId="b5e6aab9-a7da-4b68-a175-a15a26c2a3f4" providerId="ADAL" clId="{FF5D1645-DF20-A242-98F6-71904130A7D0}" dt="2024-09-21T06:30:44.025" v="2637"/>
          <ac:picMkLst>
            <pc:docMk/>
            <pc:sldMk cId="4165000435" sldId="899"/>
            <ac:picMk id="3" creationId="{7E7F7641-1394-53C0-BA95-0A838C887BF2}"/>
          </ac:picMkLst>
        </pc:picChg>
      </pc:sldChg>
      <pc:sldChg chg="addSp delSp modSp new mod modAnim">
        <pc:chgData name="Huanwen WANG" userId="b5e6aab9-a7da-4b68-a175-a15a26c2a3f4" providerId="ADAL" clId="{FF5D1645-DF20-A242-98F6-71904130A7D0}" dt="2024-09-20T12:41:48.787" v="2446" actId="1076"/>
        <pc:sldMkLst>
          <pc:docMk/>
          <pc:sldMk cId="2424114472" sldId="900"/>
        </pc:sldMkLst>
        <pc:spChg chg="del">
          <ac:chgData name="Huanwen WANG" userId="b5e6aab9-a7da-4b68-a175-a15a26c2a3f4" providerId="ADAL" clId="{FF5D1645-DF20-A242-98F6-71904130A7D0}" dt="2024-09-20T07:04:23.963" v="2198" actId="478"/>
          <ac:spMkLst>
            <pc:docMk/>
            <pc:sldMk cId="2424114472" sldId="900"/>
            <ac:spMk id="2" creationId="{F3C76B7B-F2A3-B498-DD95-1A3212B2FC65}"/>
          </ac:spMkLst>
        </pc:spChg>
        <pc:spChg chg="del">
          <ac:chgData name="Huanwen WANG" userId="b5e6aab9-a7da-4b68-a175-a15a26c2a3f4" providerId="ADAL" clId="{FF5D1645-DF20-A242-98F6-71904130A7D0}" dt="2024-09-20T07:04:23.122" v="2197" actId="478"/>
          <ac:spMkLst>
            <pc:docMk/>
            <pc:sldMk cId="2424114472" sldId="900"/>
            <ac:spMk id="3" creationId="{6CC2ED6C-2E63-93DF-94BB-68454D62323C}"/>
          </ac:spMkLst>
        </pc:spChg>
        <pc:spChg chg="add mod">
          <ac:chgData name="Huanwen WANG" userId="b5e6aab9-a7da-4b68-a175-a15a26c2a3f4" providerId="ADAL" clId="{FF5D1645-DF20-A242-98F6-71904130A7D0}" dt="2024-09-20T07:42:39.358" v="2440" actId="1076"/>
          <ac:spMkLst>
            <pc:docMk/>
            <pc:sldMk cId="2424114472" sldId="900"/>
            <ac:spMk id="4" creationId="{059BD450-EA08-CED9-C128-3B4E0AB0C948}"/>
          </ac:spMkLst>
        </pc:spChg>
        <pc:spChg chg="add del mod">
          <ac:chgData name="Huanwen WANG" userId="b5e6aab9-a7da-4b68-a175-a15a26c2a3f4" providerId="ADAL" clId="{FF5D1645-DF20-A242-98F6-71904130A7D0}" dt="2024-09-20T07:27:43.891" v="2308" actId="478"/>
          <ac:spMkLst>
            <pc:docMk/>
            <pc:sldMk cId="2424114472" sldId="900"/>
            <ac:spMk id="5" creationId="{284248DB-FDD5-5318-D754-478AA1929AAC}"/>
          </ac:spMkLst>
        </pc:spChg>
        <pc:spChg chg="add del mod">
          <ac:chgData name="Huanwen WANG" userId="b5e6aab9-a7da-4b68-a175-a15a26c2a3f4" providerId="ADAL" clId="{FF5D1645-DF20-A242-98F6-71904130A7D0}" dt="2024-09-20T07:28:31.343" v="2337" actId="478"/>
          <ac:spMkLst>
            <pc:docMk/>
            <pc:sldMk cId="2424114472" sldId="900"/>
            <ac:spMk id="7" creationId="{70178CF0-B4F7-5174-6112-EE7A8CD79E9B}"/>
          </ac:spMkLst>
        </pc:spChg>
        <pc:spChg chg="add mod">
          <ac:chgData name="Huanwen WANG" userId="b5e6aab9-a7da-4b68-a175-a15a26c2a3f4" providerId="ADAL" clId="{FF5D1645-DF20-A242-98F6-71904130A7D0}" dt="2024-09-20T07:40:22.355" v="2418" actId="1076"/>
          <ac:spMkLst>
            <pc:docMk/>
            <pc:sldMk cId="2424114472" sldId="900"/>
            <ac:spMk id="8" creationId="{E090B954-9BD3-7CF1-2E56-3DB29AA4F3C8}"/>
          </ac:spMkLst>
        </pc:spChg>
        <pc:spChg chg="add del mod">
          <ac:chgData name="Huanwen WANG" userId="b5e6aab9-a7da-4b68-a175-a15a26c2a3f4" providerId="ADAL" clId="{FF5D1645-DF20-A242-98F6-71904130A7D0}" dt="2024-09-20T07:35:36.826" v="2398" actId="478"/>
          <ac:spMkLst>
            <pc:docMk/>
            <pc:sldMk cId="2424114472" sldId="900"/>
            <ac:spMk id="10" creationId="{2D08C246-1DBF-5E9E-88E9-9D0E63CD0490}"/>
          </ac:spMkLst>
        </pc:spChg>
        <pc:spChg chg="add mod">
          <ac:chgData name="Huanwen WANG" userId="b5e6aab9-a7da-4b68-a175-a15a26c2a3f4" providerId="ADAL" clId="{FF5D1645-DF20-A242-98F6-71904130A7D0}" dt="2024-09-20T07:41:33.141" v="2437" actId="1076"/>
          <ac:spMkLst>
            <pc:docMk/>
            <pc:sldMk cId="2424114472" sldId="900"/>
            <ac:spMk id="12" creationId="{9CE18A38-91EE-D766-AECA-95673FA88C0B}"/>
          </ac:spMkLst>
        </pc:spChg>
        <pc:picChg chg="add del mod">
          <ac:chgData name="Huanwen WANG" userId="b5e6aab9-a7da-4b68-a175-a15a26c2a3f4" providerId="ADAL" clId="{FF5D1645-DF20-A242-98F6-71904130A7D0}" dt="2024-09-20T07:27:41.233" v="2306" actId="478"/>
          <ac:picMkLst>
            <pc:docMk/>
            <pc:sldMk cId="2424114472" sldId="900"/>
            <ac:picMk id="6" creationId="{7EFA83EB-9CF1-C60D-6C0D-70551161B634}"/>
          </ac:picMkLst>
        </pc:picChg>
        <pc:picChg chg="add mod">
          <ac:chgData name="Huanwen WANG" userId="b5e6aab9-a7da-4b68-a175-a15a26c2a3f4" providerId="ADAL" clId="{FF5D1645-DF20-A242-98F6-71904130A7D0}" dt="2024-09-20T07:41:09.583" v="2434" actId="1076"/>
          <ac:picMkLst>
            <pc:docMk/>
            <pc:sldMk cId="2424114472" sldId="900"/>
            <ac:picMk id="14" creationId="{D829F36D-E025-FE87-4349-D88A55E973B9}"/>
          </ac:picMkLst>
        </pc:picChg>
        <pc:picChg chg="add mod">
          <ac:chgData name="Huanwen WANG" userId="b5e6aab9-a7da-4b68-a175-a15a26c2a3f4" providerId="ADAL" clId="{FF5D1645-DF20-A242-98F6-71904130A7D0}" dt="2024-09-20T07:42:38.075" v="2439" actId="1076"/>
          <ac:picMkLst>
            <pc:docMk/>
            <pc:sldMk cId="2424114472" sldId="900"/>
            <ac:picMk id="1026" creationId="{211E2235-AA8C-C6AB-BA93-42686052F059}"/>
          </ac:picMkLst>
        </pc:picChg>
        <pc:picChg chg="add mod">
          <ac:chgData name="Huanwen WANG" userId="b5e6aab9-a7da-4b68-a175-a15a26c2a3f4" providerId="ADAL" clId="{FF5D1645-DF20-A242-98F6-71904130A7D0}" dt="2024-09-20T07:42:35.762" v="2438" actId="1076"/>
          <ac:picMkLst>
            <pc:docMk/>
            <pc:sldMk cId="2424114472" sldId="900"/>
            <ac:picMk id="1028" creationId="{192287CA-9F76-CCDD-D500-9A445F512934}"/>
          </ac:picMkLst>
        </pc:picChg>
        <pc:picChg chg="add del mod">
          <ac:chgData name="Huanwen WANG" userId="b5e6aab9-a7da-4b68-a175-a15a26c2a3f4" providerId="ADAL" clId="{FF5D1645-DF20-A242-98F6-71904130A7D0}" dt="2024-09-20T07:27:41.954" v="2307" actId="478"/>
          <ac:picMkLst>
            <pc:docMk/>
            <pc:sldMk cId="2424114472" sldId="900"/>
            <ac:picMk id="1030" creationId="{3DFA6969-874D-DCD5-A446-9DEC1EFDE888}"/>
          </ac:picMkLst>
        </pc:picChg>
        <pc:picChg chg="add del mod">
          <ac:chgData name="Huanwen WANG" userId="b5e6aab9-a7da-4b68-a175-a15a26c2a3f4" providerId="ADAL" clId="{FF5D1645-DF20-A242-98F6-71904130A7D0}" dt="2024-09-20T07:27:44.878" v="2309" actId="478"/>
          <ac:picMkLst>
            <pc:docMk/>
            <pc:sldMk cId="2424114472" sldId="900"/>
            <ac:picMk id="1032" creationId="{49EEEAA8-C2E9-EADA-4907-3CFC19E08DE0}"/>
          </ac:picMkLst>
        </pc:picChg>
        <pc:picChg chg="add del mod">
          <ac:chgData name="Huanwen WANG" userId="b5e6aab9-a7da-4b68-a175-a15a26c2a3f4" providerId="ADAL" clId="{FF5D1645-DF20-A242-98F6-71904130A7D0}" dt="2024-09-20T12:41:48.787" v="2446" actId="1076"/>
          <ac:picMkLst>
            <pc:docMk/>
            <pc:sldMk cId="2424114472" sldId="900"/>
            <ac:picMk id="1034" creationId="{170E1D4A-3CC3-76A0-9BC3-4386A641F788}"/>
          </ac:picMkLst>
        </pc:picChg>
        <pc:picChg chg="add del">
          <ac:chgData name="Huanwen WANG" userId="b5e6aab9-a7da-4b68-a175-a15a26c2a3f4" providerId="ADAL" clId="{FF5D1645-DF20-A242-98F6-71904130A7D0}" dt="2024-09-20T07:26:20.586" v="2275" actId="478"/>
          <ac:picMkLst>
            <pc:docMk/>
            <pc:sldMk cId="2424114472" sldId="900"/>
            <ac:picMk id="1036" creationId="{725E8E48-B0AE-128D-12B2-8E49168C4A4F}"/>
          </ac:picMkLst>
        </pc:picChg>
      </pc:sldChg>
      <pc:sldChg chg="addSp modSp new mod modAnim">
        <pc:chgData name="Huanwen WANG" userId="b5e6aab9-a7da-4b68-a175-a15a26c2a3f4" providerId="ADAL" clId="{FF5D1645-DF20-A242-98F6-71904130A7D0}" dt="2024-09-20T12:57:10.287" v="2556"/>
        <pc:sldMkLst>
          <pc:docMk/>
          <pc:sldMk cId="2793870565" sldId="901"/>
        </pc:sldMkLst>
        <pc:spChg chg="add mod">
          <ac:chgData name="Huanwen WANG" userId="b5e6aab9-a7da-4b68-a175-a15a26c2a3f4" providerId="ADAL" clId="{FF5D1645-DF20-A242-98F6-71904130A7D0}" dt="2024-09-20T12:56:47.110" v="2551" actId="1076"/>
          <ac:spMkLst>
            <pc:docMk/>
            <pc:sldMk cId="2793870565" sldId="901"/>
            <ac:spMk id="3" creationId="{40D8B398-A5C5-9B22-A702-A73BA29882E1}"/>
          </ac:spMkLst>
        </pc:spChg>
        <pc:spChg chg="add mod">
          <ac:chgData name="Huanwen WANG" userId="b5e6aab9-a7da-4b68-a175-a15a26c2a3f4" providerId="ADAL" clId="{FF5D1645-DF20-A242-98F6-71904130A7D0}" dt="2024-09-20T12:56:53.063" v="2552" actId="1076"/>
          <ac:spMkLst>
            <pc:docMk/>
            <pc:sldMk cId="2793870565" sldId="901"/>
            <ac:spMk id="7" creationId="{DD20BBB8-89E2-781C-D7C2-99975D2D3034}"/>
          </ac:spMkLst>
        </pc:spChg>
        <pc:picChg chg="add mod modCrop">
          <ac:chgData name="Huanwen WANG" userId="b5e6aab9-a7da-4b68-a175-a15a26c2a3f4" providerId="ADAL" clId="{FF5D1645-DF20-A242-98F6-71904130A7D0}" dt="2024-09-20T12:56:07.516" v="2540" actId="14100"/>
          <ac:picMkLst>
            <pc:docMk/>
            <pc:sldMk cId="2793870565" sldId="901"/>
            <ac:picMk id="2" creationId="{52828ED2-CC93-AA60-5975-C46516B63508}"/>
          </ac:picMkLst>
        </pc:picChg>
        <pc:picChg chg="add mod modCrop">
          <ac:chgData name="Huanwen WANG" userId="b5e6aab9-a7da-4b68-a175-a15a26c2a3f4" providerId="ADAL" clId="{FF5D1645-DF20-A242-98F6-71904130A7D0}" dt="2024-09-20T12:56:14.401" v="2542" actId="1076"/>
          <ac:picMkLst>
            <pc:docMk/>
            <pc:sldMk cId="2793870565" sldId="901"/>
            <ac:picMk id="4" creationId="{099094A7-F0F4-A848-1ABB-94C0D4E2CCBD}"/>
          </ac:picMkLst>
        </pc:picChg>
        <pc:picChg chg="add mod">
          <ac:chgData name="Huanwen WANG" userId="b5e6aab9-a7da-4b68-a175-a15a26c2a3f4" providerId="ADAL" clId="{FF5D1645-DF20-A242-98F6-71904130A7D0}" dt="2024-09-20T12:56:57.786" v="2554" actId="1076"/>
          <ac:picMkLst>
            <pc:docMk/>
            <pc:sldMk cId="2793870565" sldId="901"/>
            <ac:picMk id="6" creationId="{B1C6BFC7-4B0D-981E-B387-40F78CC79904}"/>
          </ac:picMkLst>
        </pc:picChg>
      </pc:sldChg>
    </pc:docChg>
  </pc:docChgLst>
  <pc:docChgLst>
    <pc:chgData name="Huanwen WANG" userId="b5e6aab9-a7da-4b68-a175-a15a26c2a3f4" providerId="ADAL" clId="{51F1A357-508E-1545-83C6-D77AC579E311}"/>
    <pc:docChg chg="custSel addSld modSld">
      <pc:chgData name="Huanwen WANG" userId="b5e6aab9-a7da-4b68-a175-a15a26c2a3f4" providerId="ADAL" clId="{51F1A357-508E-1545-83C6-D77AC579E311}" dt="2023-09-07T02:09:12.563" v="409" actId="1076"/>
      <pc:docMkLst>
        <pc:docMk/>
      </pc:docMkLst>
      <pc:sldChg chg="modSp mod">
        <pc:chgData name="Huanwen WANG" userId="b5e6aab9-a7da-4b68-a175-a15a26c2a3f4" providerId="ADAL" clId="{51F1A357-508E-1545-83C6-D77AC579E311}" dt="2023-09-07T02:09:12.563" v="409" actId="1076"/>
        <pc:sldMkLst>
          <pc:docMk/>
          <pc:sldMk cId="0" sldId="258"/>
        </pc:sldMkLst>
        <pc:spChg chg="mod">
          <ac:chgData name="Huanwen WANG" userId="b5e6aab9-a7da-4b68-a175-a15a26c2a3f4" providerId="ADAL" clId="{51F1A357-508E-1545-83C6-D77AC579E311}" dt="2023-09-07T02:09:12.563" v="409" actId="1076"/>
          <ac:spMkLst>
            <pc:docMk/>
            <pc:sldMk cId="0" sldId="258"/>
            <ac:spMk id="2" creationId="{5203B27E-0FC3-6898-0EEE-E11D6DCE2849}"/>
          </ac:spMkLst>
        </pc:spChg>
      </pc:sldChg>
      <pc:sldChg chg="addSp delSp modSp add mod replTag">
        <pc:chgData name="Huanwen WANG" userId="b5e6aab9-a7da-4b68-a175-a15a26c2a3f4" providerId="ADAL" clId="{51F1A357-508E-1545-83C6-D77AC579E311}" dt="2023-09-04T06:35:36.445" v="408"/>
        <pc:sldMkLst>
          <pc:docMk/>
          <pc:sldMk cId="4165000435" sldId="899"/>
        </pc:sldMkLst>
        <pc:spChg chg="add mod replST">
          <ac:chgData name="Huanwen WANG" userId="b5e6aab9-a7da-4b68-a175-a15a26c2a3f4" providerId="ADAL" clId="{51F1A357-508E-1545-83C6-D77AC579E311}" dt="2023-09-04T06:35:32.574" v="388"/>
          <ac:spMkLst>
            <pc:docMk/>
            <pc:sldMk cId="4165000435" sldId="899"/>
            <ac:spMk id="4" creationId="{5A361093-1648-2AC9-ACE1-55CF9D0C7174}"/>
          </ac:spMkLst>
        </pc:spChg>
        <pc:spChg chg="add mod replST">
          <ac:chgData name="Huanwen WANG" userId="b5e6aab9-a7da-4b68-a175-a15a26c2a3f4" providerId="ADAL" clId="{51F1A357-508E-1545-83C6-D77AC579E311}" dt="2023-09-04T06:34:55.777" v="17"/>
          <ac:spMkLst>
            <pc:docMk/>
            <pc:sldMk cId="4165000435" sldId="899"/>
            <ac:spMk id="5" creationId="{72C10CC6-0BDD-D5DC-8D16-65FEEC7C78AF}"/>
          </ac:spMkLst>
        </pc:spChg>
        <pc:spChg chg="add mod replST">
          <ac:chgData name="Huanwen WANG" userId="b5e6aab9-a7da-4b68-a175-a15a26c2a3f4" providerId="ADAL" clId="{51F1A357-508E-1545-83C6-D77AC579E311}" dt="2023-09-04T06:34:55.788" v="36"/>
          <ac:spMkLst>
            <pc:docMk/>
            <pc:sldMk cId="4165000435" sldId="899"/>
            <ac:spMk id="6" creationId="{D093B4ED-8C43-01AB-56C7-609DBE9043AE}"/>
          </ac:spMkLst>
        </pc:spChg>
        <pc:spChg chg="add mod replST">
          <ac:chgData name="Huanwen WANG" userId="b5e6aab9-a7da-4b68-a175-a15a26c2a3f4" providerId="ADAL" clId="{51F1A357-508E-1545-83C6-D77AC579E311}" dt="2023-09-04T06:34:55.798" v="57"/>
          <ac:spMkLst>
            <pc:docMk/>
            <pc:sldMk cId="4165000435" sldId="899"/>
            <ac:spMk id="7" creationId="{6E9EB7E1-1805-59C9-5F0C-3DFC98158A3A}"/>
          </ac:spMkLst>
        </pc:spChg>
        <pc:spChg chg="add mod replST">
          <ac:chgData name="Huanwen WANG" userId="b5e6aab9-a7da-4b68-a175-a15a26c2a3f4" providerId="ADAL" clId="{51F1A357-508E-1545-83C6-D77AC579E311}" dt="2023-09-04T06:35:11.225" v="322"/>
          <ac:spMkLst>
            <pc:docMk/>
            <pc:sldMk cId="4165000435" sldId="899"/>
            <ac:spMk id="9" creationId="{402FBC03-98CE-8D1B-84AC-D28F9421B0BD}"/>
          </ac:spMkLst>
        </pc:spChg>
        <pc:spChg chg="add mod replST">
          <ac:chgData name="Huanwen WANG" userId="b5e6aab9-a7da-4b68-a175-a15a26c2a3f4" providerId="ADAL" clId="{51F1A357-508E-1545-83C6-D77AC579E311}" dt="2023-09-04T06:35:23.104" v="354" actId="20577"/>
          <ac:spMkLst>
            <pc:docMk/>
            <pc:sldMk cId="4165000435" sldId="899"/>
            <ac:spMk id="10" creationId="{90C2346D-F838-2A54-91B5-58214C513C79}"/>
          </ac:spMkLst>
        </pc:spChg>
        <pc:spChg chg="add mod replST">
          <ac:chgData name="Huanwen WANG" userId="b5e6aab9-a7da-4b68-a175-a15a26c2a3f4" providerId="ADAL" clId="{51F1A357-508E-1545-83C6-D77AC579E311}" dt="2023-09-04T06:35:24.794" v="361" actId="20577"/>
          <ac:spMkLst>
            <pc:docMk/>
            <pc:sldMk cId="4165000435" sldId="899"/>
            <ac:spMk id="11" creationId="{0C8DEF99-EE19-3180-6E9A-3E0E5D6879BC}"/>
          </ac:spMkLst>
        </pc:spChg>
        <pc:spChg chg="add mod replST">
          <ac:chgData name="Huanwen WANG" userId="b5e6aab9-a7da-4b68-a175-a15a26c2a3f4" providerId="ADAL" clId="{51F1A357-508E-1545-83C6-D77AC579E311}" dt="2023-09-04T06:35:27.775" v="370" actId="20577"/>
          <ac:spMkLst>
            <pc:docMk/>
            <pc:sldMk cId="4165000435" sldId="899"/>
            <ac:spMk id="12" creationId="{84967161-301A-C7C6-E93F-A6B5DB784B8F}"/>
          </ac:spMkLst>
        </pc:spChg>
        <pc:spChg chg="add mod replST">
          <ac:chgData name="Huanwen WANG" userId="b5e6aab9-a7da-4b68-a175-a15a26c2a3f4" providerId="ADAL" clId="{51F1A357-508E-1545-83C6-D77AC579E311}" dt="2023-09-04T06:35:30.013" v="377" actId="20577"/>
          <ac:spMkLst>
            <pc:docMk/>
            <pc:sldMk cId="4165000435" sldId="899"/>
            <ac:spMk id="13" creationId="{A00CC9E7-EAF2-F1C2-860A-7881193285FD}"/>
          </ac:spMkLst>
        </pc:spChg>
        <pc:spChg chg="add mod replST">
          <ac:chgData name="Huanwen WANG" userId="b5e6aab9-a7da-4b68-a175-a15a26c2a3f4" providerId="ADAL" clId="{51F1A357-508E-1545-83C6-D77AC579E311}" dt="2023-09-04T06:35:36.435" v="394"/>
          <ac:spMkLst>
            <pc:docMk/>
            <pc:sldMk cId="4165000435" sldId="899"/>
            <ac:spMk id="14" creationId="{9F723FBC-89DA-9A58-E726-9AF6BA04BF43}"/>
          </ac:spMkLst>
        </pc:spChg>
        <pc:spChg chg="add mod replST">
          <ac:chgData name="Huanwen WANG" userId="b5e6aab9-a7da-4b68-a175-a15a26c2a3f4" providerId="ADAL" clId="{51F1A357-508E-1545-83C6-D77AC579E311}" dt="2023-09-04T06:35:36.437" v="398" actId="207"/>
          <ac:spMkLst>
            <pc:docMk/>
            <pc:sldMk cId="4165000435" sldId="899"/>
            <ac:spMk id="15" creationId="{02B7610B-EACA-07A0-E83C-D0636E61AB8A}"/>
          </ac:spMkLst>
        </pc:spChg>
        <pc:spChg chg="add mod replST">
          <ac:chgData name="Huanwen WANG" userId="b5e6aab9-a7da-4b68-a175-a15a26c2a3f4" providerId="ADAL" clId="{51F1A357-508E-1545-83C6-D77AC579E311}" dt="2023-09-04T06:35:36.440" v="402" actId="207"/>
          <ac:spMkLst>
            <pc:docMk/>
            <pc:sldMk cId="4165000435" sldId="899"/>
            <ac:spMk id="16" creationId="{63E2DBF3-9EA4-B9E9-020C-7D23EBB375D2}"/>
          </ac:spMkLst>
        </pc:spChg>
        <pc:spChg chg="add mod replST">
          <ac:chgData name="Huanwen WANG" userId="b5e6aab9-a7da-4b68-a175-a15a26c2a3f4" providerId="ADAL" clId="{51F1A357-508E-1545-83C6-D77AC579E311}" dt="2023-09-04T06:35:36.443" v="406" actId="207"/>
          <ac:spMkLst>
            <pc:docMk/>
            <pc:sldMk cId="4165000435" sldId="899"/>
            <ac:spMk id="17" creationId="{86F7DD5A-C014-20D4-B80E-24679E07B4AC}"/>
          </ac:spMkLst>
        </pc:spChg>
        <pc:spChg chg="add mod replST">
          <ac:chgData name="Huanwen WANG" userId="b5e6aab9-a7da-4b68-a175-a15a26c2a3f4" providerId="ADAL" clId="{51F1A357-508E-1545-83C6-D77AC579E311}" dt="2023-09-04T06:34:55.876" v="250"/>
          <ac:spMkLst>
            <pc:docMk/>
            <pc:sldMk cId="4165000435" sldId="899"/>
            <ac:spMk id="18" creationId="{EEB7FA1A-DBE1-1FDF-4617-B69F4C87C9E3}"/>
          </ac:spMkLst>
        </pc:spChg>
        <pc:spChg chg="add del mod replST">
          <ac:chgData name="Huanwen WANG" userId="b5e6aab9-a7da-4b68-a175-a15a26c2a3f4" providerId="ADAL" clId="{51F1A357-508E-1545-83C6-D77AC579E311}" dt="2023-09-04T06:35:36.445" v="408"/>
          <ac:spMkLst>
            <pc:docMk/>
            <pc:sldMk cId="4165000435" sldId="899"/>
            <ac:spMk id="19" creationId="{A4750750-2529-FDEE-D841-621E756B7AC9}"/>
          </ac:spMkLst>
        </pc:spChg>
        <pc:grpChg chg="add replST">
          <ac:chgData name="Huanwen WANG" userId="b5e6aab9-a7da-4b68-a175-a15a26c2a3f4" providerId="ADAL" clId="{51F1A357-508E-1545-83C6-D77AC579E311}" dt="2023-09-04T06:34:55.799" v="59"/>
          <ac:grpSpMkLst>
            <pc:docMk/>
            <pc:sldMk cId="4165000435" sldId="899"/>
            <ac:grpSpMk id="8" creationId="{E25EFC47-6B84-E378-5C61-25DFD8DB7310}"/>
          </ac:grpSpMkLst>
        </pc:grpChg>
        <pc:picChg chg="add mod replST">
          <ac:chgData name="Huanwen WANG" userId="b5e6aab9-a7da-4b68-a175-a15a26c2a3f4" providerId="ADAL" clId="{51F1A357-508E-1545-83C6-D77AC579E311}" dt="2023-09-04T06:35:32.574" v="389"/>
          <ac:picMkLst>
            <pc:docMk/>
            <pc:sldMk cId="4165000435" sldId="899"/>
            <ac:picMk id="3" creationId="{7E7F7641-1394-53C0-BA95-0A838C887BF2}"/>
          </ac:picMkLst>
        </pc:picChg>
      </pc:sldChg>
    </pc:docChg>
  </pc:docChgLst>
  <pc:docChgLst>
    <pc:chgData name="Huanwen WANG" userId="b5e6aab9-a7da-4b68-a175-a15a26c2a3f4" providerId="ADAL" clId="{6F1D0042-3625-C345-958C-C521DB092881}"/>
    <pc:docChg chg="custSel modSld">
      <pc:chgData name="Huanwen WANG" userId="b5e6aab9-a7da-4b68-a175-a15a26c2a3f4" providerId="ADAL" clId="{6F1D0042-3625-C345-958C-C521DB092881}" dt="2024-01-04T07:27:50.010" v="66"/>
      <pc:docMkLst>
        <pc:docMk/>
      </pc:docMkLst>
      <pc:sldChg chg="modSp mod">
        <pc:chgData name="Huanwen WANG" userId="b5e6aab9-a7da-4b68-a175-a15a26c2a3f4" providerId="ADAL" clId="{6F1D0042-3625-C345-958C-C521DB092881}" dt="2024-01-04T07:22:40.811" v="0" actId="255"/>
        <pc:sldMkLst>
          <pc:docMk/>
          <pc:sldMk cId="0" sldId="296"/>
        </pc:sldMkLst>
        <pc:graphicFrameChg chg="modGraphic">
          <ac:chgData name="Huanwen WANG" userId="b5e6aab9-a7da-4b68-a175-a15a26c2a3f4" providerId="ADAL" clId="{6F1D0042-3625-C345-958C-C521DB092881}" dt="2024-01-04T07:22:40.811" v="0" actId="255"/>
          <ac:graphicFrameMkLst>
            <pc:docMk/>
            <pc:sldMk cId="0" sldId="296"/>
            <ac:graphicFrameMk id="9" creationId="{C8845487-6A31-4C27-B118-781A9791F7B3}"/>
          </ac:graphicFrameMkLst>
        </pc:graphicFrameChg>
      </pc:sldChg>
      <pc:sldChg chg="modSp mod">
        <pc:chgData name="Huanwen WANG" userId="b5e6aab9-a7da-4b68-a175-a15a26c2a3f4" providerId="ADAL" clId="{6F1D0042-3625-C345-958C-C521DB092881}" dt="2024-01-04T07:27:50.010" v="66"/>
        <pc:sldMkLst>
          <pc:docMk/>
          <pc:sldMk cId="4165000435" sldId="899"/>
        </pc:sldMkLst>
        <pc:spChg chg="mod">
          <ac:chgData name="Huanwen WANG" userId="b5e6aab9-a7da-4b68-a175-a15a26c2a3f4" providerId="ADAL" clId="{6F1D0042-3625-C345-958C-C521DB092881}" dt="2024-01-04T07:27:50.010" v="65"/>
          <ac:spMkLst>
            <pc:docMk/>
            <pc:sldMk cId="4165000435" sldId="899"/>
            <ac:spMk id="4" creationId="{5A361093-1648-2AC9-ACE1-55CF9D0C7174}"/>
          </ac:spMkLst>
        </pc:spChg>
        <pc:spChg chg="mod">
          <ac:chgData name="Huanwen WANG" userId="b5e6aab9-a7da-4b68-a175-a15a26c2a3f4" providerId="ADAL" clId="{6F1D0042-3625-C345-958C-C521DB092881}" dt="2024-01-04T07:27:50.006" v="61" actId="20577"/>
          <ac:spMkLst>
            <pc:docMk/>
            <pc:sldMk cId="4165000435" sldId="899"/>
            <ac:spMk id="14" creationId="{9F723FBC-89DA-9A58-E726-9AF6BA04BF43}"/>
          </ac:spMkLst>
        </pc:spChg>
        <pc:spChg chg="mod">
          <ac:chgData name="Huanwen WANG" userId="b5e6aab9-a7da-4b68-a175-a15a26c2a3f4" providerId="ADAL" clId="{6F1D0042-3625-C345-958C-C521DB092881}" dt="2024-01-04T07:27:50.007" v="62" actId="20577"/>
          <ac:spMkLst>
            <pc:docMk/>
            <pc:sldMk cId="4165000435" sldId="899"/>
            <ac:spMk id="15" creationId="{02B7610B-EACA-07A0-E83C-D0636E61AB8A}"/>
          </ac:spMkLst>
        </pc:spChg>
        <pc:spChg chg="mod">
          <ac:chgData name="Huanwen WANG" userId="b5e6aab9-a7da-4b68-a175-a15a26c2a3f4" providerId="ADAL" clId="{6F1D0042-3625-C345-958C-C521DB092881}" dt="2024-01-04T07:27:50.008" v="63" actId="20577"/>
          <ac:spMkLst>
            <pc:docMk/>
            <pc:sldMk cId="4165000435" sldId="899"/>
            <ac:spMk id="16" creationId="{63E2DBF3-9EA4-B9E9-020C-7D23EBB375D2}"/>
          </ac:spMkLst>
        </pc:spChg>
        <pc:spChg chg="mod">
          <ac:chgData name="Huanwen WANG" userId="b5e6aab9-a7da-4b68-a175-a15a26c2a3f4" providerId="ADAL" clId="{6F1D0042-3625-C345-958C-C521DB092881}" dt="2024-01-04T07:27:50.009" v="64" actId="20577"/>
          <ac:spMkLst>
            <pc:docMk/>
            <pc:sldMk cId="4165000435" sldId="899"/>
            <ac:spMk id="17" creationId="{86F7DD5A-C014-20D4-B80E-24679E07B4AC}"/>
          </ac:spMkLst>
        </pc:spChg>
        <pc:picChg chg="mod">
          <ac:chgData name="Huanwen WANG" userId="b5e6aab9-a7da-4b68-a175-a15a26c2a3f4" providerId="ADAL" clId="{6F1D0042-3625-C345-958C-C521DB092881}" dt="2024-01-04T07:27:50.010" v="66"/>
          <ac:picMkLst>
            <pc:docMk/>
            <pc:sldMk cId="4165000435" sldId="899"/>
            <ac:picMk id="3" creationId="{7E7F7641-1394-53C0-BA95-0A838C887BF2}"/>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BAF421-15B3-3F45-B88F-39D7626FC0B2}"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zh-CN" altLang="en-US"/>
        </a:p>
      </dgm:t>
    </dgm:pt>
    <dgm:pt modelId="{A668EB7D-7FF3-504F-B2A0-FB3F4B71D80A}">
      <dgm:prSet phldrT="[文本]" custT="1"/>
      <dgm:spPr>
        <a:solidFill>
          <a:schemeClr val="accent6">
            <a:lumMod val="40000"/>
            <a:lumOff val="60000"/>
          </a:schemeClr>
        </a:solidFill>
        <a:effectLst>
          <a:outerShdw blurRad="50800" dist="38100" dir="2700000" algn="tl" rotWithShape="0">
            <a:prstClr val="black">
              <a:alpha val="40000"/>
            </a:prstClr>
          </a:outerShdw>
        </a:effectLst>
      </dgm:spPr>
      <dgm:t>
        <a:bodyPr/>
        <a:lstStyle/>
        <a:p>
          <a:r>
            <a:rPr lang="zh-CN" altLang="en-US" sz="3200" dirty="0">
              <a:solidFill>
                <a:schemeClr val="tx1"/>
              </a:solidFill>
              <a:latin typeface="SimHei" panose="02010609060101010101" pitchFamily="49" charset="-122"/>
              <a:ea typeface="SimHei" panose="02010609060101010101" pitchFamily="49" charset="-122"/>
            </a:rPr>
            <a:t>测量的含义</a:t>
          </a:r>
        </a:p>
      </dgm:t>
    </dgm:pt>
    <dgm:pt modelId="{49290D99-D4AE-0142-B603-DBFA7783F51E}" type="parTrans" cxnId="{FB401E72-8D5D-3A4B-A7B5-D106312B4507}">
      <dgm:prSet/>
      <dgm:spPr/>
      <dgm:t>
        <a:bodyPr/>
        <a:lstStyle/>
        <a:p>
          <a:endParaRPr lang="zh-CN" altLang="en-US"/>
        </a:p>
      </dgm:t>
    </dgm:pt>
    <dgm:pt modelId="{ADF1CAF2-BCB1-7A4B-9BCE-BB73F4242F58}" type="sibTrans" cxnId="{FB401E72-8D5D-3A4B-A7B5-D106312B4507}">
      <dgm:prSet/>
      <dgm:spPr/>
      <dgm:t>
        <a:bodyPr/>
        <a:lstStyle/>
        <a:p>
          <a:endParaRPr lang="zh-CN" altLang="en-US"/>
        </a:p>
      </dgm:t>
    </dgm:pt>
    <dgm:pt modelId="{7CAC2981-8FF1-EA4F-BD6B-52F654186E73}">
      <dgm:prSet custT="1"/>
      <dgm:spPr>
        <a:solidFill>
          <a:srgbClr val="EFC2B7"/>
        </a:solidFill>
      </dgm:spPr>
      <dgm:t>
        <a:bodyPr/>
        <a:lstStyle/>
        <a:p>
          <a:r>
            <a:rPr lang="zh-CN" altLang="en-US" sz="3200" dirty="0">
              <a:solidFill>
                <a:schemeClr val="tx1"/>
              </a:solidFill>
              <a:latin typeface="SimHei" panose="02010609060101010101" pitchFamily="49" charset="-122"/>
              <a:ea typeface="SimHei" panose="02010609060101010101" pitchFamily="49" charset="-122"/>
            </a:rPr>
            <a:t>测量的分类</a:t>
          </a:r>
          <a:endParaRPr lang="zh-CN" altLang="en-US" sz="3200" dirty="0">
            <a:latin typeface="SimHei" panose="02010609060101010101" pitchFamily="49" charset="-122"/>
            <a:ea typeface="SimHei" panose="02010609060101010101" pitchFamily="49" charset="-122"/>
          </a:endParaRPr>
        </a:p>
      </dgm:t>
    </dgm:pt>
    <dgm:pt modelId="{36295E38-D163-784B-BDE2-7CB66EA50AEC}" type="parTrans" cxnId="{90945A19-C395-434C-B973-ABB411FD732A}">
      <dgm:prSet/>
      <dgm:spPr/>
      <dgm:t>
        <a:bodyPr/>
        <a:lstStyle/>
        <a:p>
          <a:endParaRPr lang="zh-CN" altLang="en-US"/>
        </a:p>
      </dgm:t>
    </dgm:pt>
    <dgm:pt modelId="{FC2ADC70-418D-FD41-AA20-CA50A65AB0E1}" type="sibTrans" cxnId="{90945A19-C395-434C-B973-ABB411FD732A}">
      <dgm:prSet/>
      <dgm:spPr/>
      <dgm:t>
        <a:bodyPr/>
        <a:lstStyle/>
        <a:p>
          <a:endParaRPr lang="zh-CN" altLang="en-US"/>
        </a:p>
      </dgm:t>
    </dgm:pt>
    <dgm:pt modelId="{1FD44702-ECF6-4A4C-B48E-45C6F956D52A}" type="pres">
      <dgm:prSet presAssocID="{B5BAF421-15B3-3F45-B88F-39D7626FC0B2}" presName="Name0" presStyleCnt="0">
        <dgm:presLayoutVars>
          <dgm:chMax val="7"/>
          <dgm:chPref val="7"/>
          <dgm:dir/>
        </dgm:presLayoutVars>
      </dgm:prSet>
      <dgm:spPr/>
    </dgm:pt>
    <dgm:pt modelId="{0D336E17-95AD-564F-B6A1-A5AF51959D23}" type="pres">
      <dgm:prSet presAssocID="{B5BAF421-15B3-3F45-B88F-39D7626FC0B2}" presName="Name1" presStyleCnt="0"/>
      <dgm:spPr/>
    </dgm:pt>
    <dgm:pt modelId="{361C92F5-A6A8-364E-8199-88BE52BC6DFD}" type="pres">
      <dgm:prSet presAssocID="{B5BAF421-15B3-3F45-B88F-39D7626FC0B2}" presName="cycle" presStyleCnt="0"/>
      <dgm:spPr/>
    </dgm:pt>
    <dgm:pt modelId="{461E7D52-3CCE-E041-9BCD-4DB2F46C2DDF}" type="pres">
      <dgm:prSet presAssocID="{B5BAF421-15B3-3F45-B88F-39D7626FC0B2}" presName="srcNode" presStyleLbl="node1" presStyleIdx="0" presStyleCnt="2"/>
      <dgm:spPr/>
    </dgm:pt>
    <dgm:pt modelId="{B9C64D3E-1C2A-8C49-A631-583FDC1C1753}" type="pres">
      <dgm:prSet presAssocID="{B5BAF421-15B3-3F45-B88F-39D7626FC0B2}" presName="conn" presStyleLbl="parChTrans1D2" presStyleIdx="0" presStyleCnt="1"/>
      <dgm:spPr/>
    </dgm:pt>
    <dgm:pt modelId="{07934536-750E-A649-B840-04EEC48B269C}" type="pres">
      <dgm:prSet presAssocID="{B5BAF421-15B3-3F45-B88F-39D7626FC0B2}" presName="extraNode" presStyleLbl="node1" presStyleIdx="0" presStyleCnt="2"/>
      <dgm:spPr/>
    </dgm:pt>
    <dgm:pt modelId="{45105345-192C-FC48-AF47-7EC954A2E5E2}" type="pres">
      <dgm:prSet presAssocID="{B5BAF421-15B3-3F45-B88F-39D7626FC0B2}" presName="dstNode" presStyleLbl="node1" presStyleIdx="0" presStyleCnt="2"/>
      <dgm:spPr/>
    </dgm:pt>
    <dgm:pt modelId="{0761DE6B-CF7D-2D4B-B6DB-01444E1C8A94}" type="pres">
      <dgm:prSet presAssocID="{A668EB7D-7FF3-504F-B2A0-FB3F4B71D80A}" presName="text_1" presStyleLbl="node1" presStyleIdx="0" presStyleCnt="2">
        <dgm:presLayoutVars>
          <dgm:bulletEnabled val="1"/>
        </dgm:presLayoutVars>
      </dgm:prSet>
      <dgm:spPr/>
    </dgm:pt>
    <dgm:pt modelId="{BB46FF5E-C443-A243-9F26-1B49B7CC8E9F}" type="pres">
      <dgm:prSet presAssocID="{A668EB7D-7FF3-504F-B2A0-FB3F4B71D80A}" presName="accent_1" presStyleCnt="0"/>
      <dgm:spPr/>
    </dgm:pt>
    <dgm:pt modelId="{8E0D2E3E-42A4-6940-A3E7-D90F1636BA16}" type="pres">
      <dgm:prSet presAssocID="{A668EB7D-7FF3-504F-B2A0-FB3F4B71D80A}" presName="accentRepeatNode" presStyleLbl="solidFgAcc1" presStyleIdx="0" presStyleCnt="2"/>
      <dgm:spPr>
        <a:solidFill>
          <a:schemeClr val="bg1">
            <a:lumMod val="95000"/>
          </a:schemeClr>
        </a:solidFill>
        <a:ln>
          <a:solidFill>
            <a:srgbClr val="006600"/>
          </a:solidFill>
        </a:ln>
      </dgm:spPr>
    </dgm:pt>
    <dgm:pt modelId="{CBCB9163-3AC2-904D-9C4B-46A9FC5F7F12}" type="pres">
      <dgm:prSet presAssocID="{7CAC2981-8FF1-EA4F-BD6B-52F654186E73}" presName="text_2" presStyleLbl="node1" presStyleIdx="1" presStyleCnt="2">
        <dgm:presLayoutVars>
          <dgm:bulletEnabled val="1"/>
        </dgm:presLayoutVars>
      </dgm:prSet>
      <dgm:spPr/>
    </dgm:pt>
    <dgm:pt modelId="{88FA7C36-8344-9C4B-A3EA-888D16C4FA4B}" type="pres">
      <dgm:prSet presAssocID="{7CAC2981-8FF1-EA4F-BD6B-52F654186E73}" presName="accent_2" presStyleCnt="0"/>
      <dgm:spPr/>
    </dgm:pt>
    <dgm:pt modelId="{558228F0-6B5A-664E-8823-A905DFFFAAED}" type="pres">
      <dgm:prSet presAssocID="{7CAC2981-8FF1-EA4F-BD6B-52F654186E73}" presName="accentRepeatNode" presStyleLbl="solidFgAcc1" presStyleIdx="1" presStyleCnt="2"/>
      <dgm:spPr>
        <a:ln>
          <a:solidFill>
            <a:srgbClr val="FF0000"/>
          </a:solidFill>
        </a:ln>
      </dgm:spPr>
    </dgm:pt>
  </dgm:ptLst>
  <dgm:cxnLst>
    <dgm:cxn modelId="{90945A19-C395-434C-B973-ABB411FD732A}" srcId="{B5BAF421-15B3-3F45-B88F-39D7626FC0B2}" destId="{7CAC2981-8FF1-EA4F-BD6B-52F654186E73}" srcOrd="1" destOrd="0" parTransId="{36295E38-D163-784B-BDE2-7CB66EA50AEC}" sibTransId="{FC2ADC70-418D-FD41-AA20-CA50A65AB0E1}"/>
    <dgm:cxn modelId="{3B20F53F-771E-EF43-9720-BDAAE69DBC90}" type="presOf" srcId="{A668EB7D-7FF3-504F-B2A0-FB3F4B71D80A}" destId="{0761DE6B-CF7D-2D4B-B6DB-01444E1C8A94}" srcOrd="0" destOrd="0" presId="urn:microsoft.com/office/officeart/2008/layout/VerticalCurvedList"/>
    <dgm:cxn modelId="{9EF8B940-2DD1-2743-84F0-6DF0AFAAF5DC}" type="presOf" srcId="{B5BAF421-15B3-3F45-B88F-39D7626FC0B2}" destId="{1FD44702-ECF6-4A4C-B48E-45C6F956D52A}" srcOrd="0" destOrd="0" presId="urn:microsoft.com/office/officeart/2008/layout/VerticalCurvedList"/>
    <dgm:cxn modelId="{FB401E72-8D5D-3A4B-A7B5-D106312B4507}" srcId="{B5BAF421-15B3-3F45-B88F-39D7626FC0B2}" destId="{A668EB7D-7FF3-504F-B2A0-FB3F4B71D80A}" srcOrd="0" destOrd="0" parTransId="{49290D99-D4AE-0142-B603-DBFA7783F51E}" sibTransId="{ADF1CAF2-BCB1-7A4B-9BCE-BB73F4242F58}"/>
    <dgm:cxn modelId="{C4A2507A-D3C5-B24F-B423-A026BB246BCD}" type="presOf" srcId="{ADF1CAF2-BCB1-7A4B-9BCE-BB73F4242F58}" destId="{B9C64D3E-1C2A-8C49-A631-583FDC1C1753}" srcOrd="0" destOrd="0" presId="urn:microsoft.com/office/officeart/2008/layout/VerticalCurvedList"/>
    <dgm:cxn modelId="{BDFFFEFA-E3C9-FC41-B3F3-A32819EF3B9A}" type="presOf" srcId="{7CAC2981-8FF1-EA4F-BD6B-52F654186E73}" destId="{CBCB9163-3AC2-904D-9C4B-46A9FC5F7F12}" srcOrd="0" destOrd="0" presId="urn:microsoft.com/office/officeart/2008/layout/VerticalCurvedList"/>
    <dgm:cxn modelId="{778CFC5A-52DB-EE45-894C-BBF0E6ADC3EE}" type="presParOf" srcId="{1FD44702-ECF6-4A4C-B48E-45C6F956D52A}" destId="{0D336E17-95AD-564F-B6A1-A5AF51959D23}" srcOrd="0" destOrd="0" presId="urn:microsoft.com/office/officeart/2008/layout/VerticalCurvedList"/>
    <dgm:cxn modelId="{12CE976A-B19C-1543-A659-283A0FCB91A1}" type="presParOf" srcId="{0D336E17-95AD-564F-B6A1-A5AF51959D23}" destId="{361C92F5-A6A8-364E-8199-88BE52BC6DFD}" srcOrd="0" destOrd="0" presId="urn:microsoft.com/office/officeart/2008/layout/VerticalCurvedList"/>
    <dgm:cxn modelId="{BF71EF6C-9DA1-CB4E-8CBF-F5997F14CF70}" type="presParOf" srcId="{361C92F5-A6A8-364E-8199-88BE52BC6DFD}" destId="{461E7D52-3CCE-E041-9BCD-4DB2F46C2DDF}" srcOrd="0" destOrd="0" presId="urn:microsoft.com/office/officeart/2008/layout/VerticalCurvedList"/>
    <dgm:cxn modelId="{D3E152BD-7741-9241-9777-5B9AEE0A4371}" type="presParOf" srcId="{361C92F5-A6A8-364E-8199-88BE52BC6DFD}" destId="{B9C64D3E-1C2A-8C49-A631-583FDC1C1753}" srcOrd="1" destOrd="0" presId="urn:microsoft.com/office/officeart/2008/layout/VerticalCurvedList"/>
    <dgm:cxn modelId="{29A50A11-9CD8-EA4E-B621-090CEB12EA39}" type="presParOf" srcId="{361C92F5-A6A8-364E-8199-88BE52BC6DFD}" destId="{07934536-750E-A649-B840-04EEC48B269C}" srcOrd="2" destOrd="0" presId="urn:microsoft.com/office/officeart/2008/layout/VerticalCurvedList"/>
    <dgm:cxn modelId="{AE98F5C7-2EA0-484F-9C36-52B475A766D8}" type="presParOf" srcId="{361C92F5-A6A8-364E-8199-88BE52BC6DFD}" destId="{45105345-192C-FC48-AF47-7EC954A2E5E2}" srcOrd="3" destOrd="0" presId="urn:microsoft.com/office/officeart/2008/layout/VerticalCurvedList"/>
    <dgm:cxn modelId="{CC8A7369-336F-A840-B2DB-E7257A944629}" type="presParOf" srcId="{0D336E17-95AD-564F-B6A1-A5AF51959D23}" destId="{0761DE6B-CF7D-2D4B-B6DB-01444E1C8A94}" srcOrd="1" destOrd="0" presId="urn:microsoft.com/office/officeart/2008/layout/VerticalCurvedList"/>
    <dgm:cxn modelId="{584E09E2-772D-3240-BF7C-A6FBBEE82812}" type="presParOf" srcId="{0D336E17-95AD-564F-B6A1-A5AF51959D23}" destId="{BB46FF5E-C443-A243-9F26-1B49B7CC8E9F}" srcOrd="2" destOrd="0" presId="urn:microsoft.com/office/officeart/2008/layout/VerticalCurvedList"/>
    <dgm:cxn modelId="{38FB3553-DC67-8945-8802-D0A404DB83F6}" type="presParOf" srcId="{BB46FF5E-C443-A243-9F26-1B49B7CC8E9F}" destId="{8E0D2E3E-42A4-6940-A3E7-D90F1636BA16}" srcOrd="0" destOrd="0" presId="urn:microsoft.com/office/officeart/2008/layout/VerticalCurvedList"/>
    <dgm:cxn modelId="{6477D8B4-7106-5F40-85CC-66F42420E201}" type="presParOf" srcId="{0D336E17-95AD-564F-B6A1-A5AF51959D23}" destId="{CBCB9163-3AC2-904D-9C4B-46A9FC5F7F12}" srcOrd="3" destOrd="0" presId="urn:microsoft.com/office/officeart/2008/layout/VerticalCurvedList"/>
    <dgm:cxn modelId="{9DB7FD9A-CA79-C641-8799-1338D7322B78}" type="presParOf" srcId="{0D336E17-95AD-564F-B6A1-A5AF51959D23}" destId="{88FA7C36-8344-9C4B-A3EA-888D16C4FA4B}" srcOrd="4" destOrd="0" presId="urn:microsoft.com/office/officeart/2008/layout/VerticalCurvedList"/>
    <dgm:cxn modelId="{7E55A073-A2F4-9545-9D4C-806DB9AAB1A4}" type="presParOf" srcId="{88FA7C36-8344-9C4B-A3EA-888D16C4FA4B}" destId="{558228F0-6B5A-664E-8823-A905DFFFAAE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BAF421-15B3-3F45-B88F-39D7626FC0B2}"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zh-CN" altLang="en-US"/>
        </a:p>
      </dgm:t>
    </dgm:pt>
    <dgm:pt modelId="{A668EB7D-7FF3-504F-B2A0-FB3F4B71D80A}">
      <dgm:prSet phldrT="[文本]" custT="1"/>
      <dgm:spPr>
        <a:solidFill>
          <a:schemeClr val="accent6">
            <a:lumMod val="40000"/>
            <a:lumOff val="60000"/>
          </a:schemeClr>
        </a:solidFill>
        <a:effectLst>
          <a:outerShdw blurRad="50800" dist="38100" dir="2700000" algn="tl" rotWithShape="0">
            <a:prstClr val="black">
              <a:alpha val="40000"/>
            </a:prstClr>
          </a:outerShdw>
        </a:effectLst>
      </dgm:spPr>
      <dgm:t>
        <a:bodyPr/>
        <a:lstStyle/>
        <a:p>
          <a:r>
            <a:rPr lang="zh-CN" altLang="en-US" sz="2800" dirty="0">
              <a:solidFill>
                <a:schemeClr val="tx1"/>
              </a:solidFill>
            </a:rPr>
            <a:t>绝对误差与相对误差</a:t>
          </a:r>
        </a:p>
      </dgm:t>
    </dgm:pt>
    <dgm:pt modelId="{49290D99-D4AE-0142-B603-DBFA7783F51E}" type="parTrans" cxnId="{FB401E72-8D5D-3A4B-A7B5-D106312B4507}">
      <dgm:prSet/>
      <dgm:spPr/>
      <dgm:t>
        <a:bodyPr/>
        <a:lstStyle/>
        <a:p>
          <a:endParaRPr lang="zh-CN" altLang="en-US"/>
        </a:p>
      </dgm:t>
    </dgm:pt>
    <dgm:pt modelId="{ADF1CAF2-BCB1-7A4B-9BCE-BB73F4242F58}" type="sibTrans" cxnId="{FB401E72-8D5D-3A4B-A7B5-D106312B4507}">
      <dgm:prSet/>
      <dgm:spPr/>
      <dgm:t>
        <a:bodyPr/>
        <a:lstStyle/>
        <a:p>
          <a:endParaRPr lang="zh-CN" altLang="en-US"/>
        </a:p>
      </dgm:t>
    </dgm:pt>
    <dgm:pt modelId="{A6452F99-0D3E-C542-B252-4B7E39729236}">
      <dgm:prSet phldrT="[文本]" custT="1"/>
      <dgm:spPr>
        <a:solidFill>
          <a:schemeClr val="accent5">
            <a:lumMod val="40000"/>
            <a:lumOff val="60000"/>
          </a:schemeClr>
        </a:solidFill>
        <a:effectLst>
          <a:outerShdw blurRad="50800" dist="38100" dir="2700000" algn="tl" rotWithShape="0">
            <a:prstClr val="black">
              <a:alpha val="40000"/>
            </a:prstClr>
          </a:outerShdw>
        </a:effectLst>
      </dgm:spPr>
      <dgm:t>
        <a:bodyPr/>
        <a:lstStyle/>
        <a:p>
          <a:r>
            <a:rPr lang="zh-CN" altLang="en-US" sz="2800" dirty="0">
              <a:solidFill>
                <a:schemeClr val="tx1"/>
              </a:solidFill>
            </a:rPr>
            <a:t>误差的分类</a:t>
          </a:r>
        </a:p>
      </dgm:t>
    </dgm:pt>
    <dgm:pt modelId="{9DFEF54C-1920-F44E-99C7-6F406D63F2D4}" type="parTrans" cxnId="{EDEF42CF-4B01-574E-A1D0-80A0FC7D30AC}">
      <dgm:prSet/>
      <dgm:spPr/>
      <dgm:t>
        <a:bodyPr/>
        <a:lstStyle/>
        <a:p>
          <a:endParaRPr lang="zh-CN" altLang="en-US"/>
        </a:p>
      </dgm:t>
    </dgm:pt>
    <dgm:pt modelId="{E26A5F3C-B6C0-3942-A4CA-C17B0FF00C8E}" type="sibTrans" cxnId="{EDEF42CF-4B01-574E-A1D0-80A0FC7D30AC}">
      <dgm:prSet/>
      <dgm:spPr/>
      <dgm:t>
        <a:bodyPr/>
        <a:lstStyle/>
        <a:p>
          <a:endParaRPr lang="zh-CN" altLang="en-US"/>
        </a:p>
      </dgm:t>
    </dgm:pt>
    <dgm:pt modelId="{90007DBD-7BDD-2348-9122-3FEC94380C79}">
      <dgm:prSet phldrT="[文本]" custT="1"/>
      <dgm:spPr>
        <a:solidFill>
          <a:srgbClr val="DEB3EE"/>
        </a:solidFill>
        <a:effectLst>
          <a:outerShdw blurRad="50800" dist="38100" dir="2700000" algn="tl" rotWithShape="0">
            <a:prstClr val="black">
              <a:alpha val="40000"/>
            </a:prstClr>
          </a:outerShdw>
        </a:effectLst>
      </dgm:spPr>
      <dgm:t>
        <a:bodyPr/>
        <a:lstStyle/>
        <a:p>
          <a:r>
            <a:rPr lang="zh-CN" altLang="en-US" sz="2800" dirty="0">
              <a:solidFill>
                <a:schemeClr val="tx1"/>
              </a:solidFill>
            </a:rPr>
            <a:t>误差的几个概念</a:t>
          </a:r>
        </a:p>
      </dgm:t>
    </dgm:pt>
    <dgm:pt modelId="{099009A0-AE75-C44B-84A2-065B9D7700D3}" type="parTrans" cxnId="{61A7469B-E221-3443-B4B8-21D57598454F}">
      <dgm:prSet/>
      <dgm:spPr/>
      <dgm:t>
        <a:bodyPr/>
        <a:lstStyle/>
        <a:p>
          <a:endParaRPr lang="zh-CN" altLang="en-US"/>
        </a:p>
      </dgm:t>
    </dgm:pt>
    <dgm:pt modelId="{13F1A117-1FEB-0F42-910D-69D14453A5E2}" type="sibTrans" cxnId="{61A7469B-E221-3443-B4B8-21D57598454F}">
      <dgm:prSet/>
      <dgm:spPr/>
      <dgm:t>
        <a:bodyPr/>
        <a:lstStyle/>
        <a:p>
          <a:endParaRPr lang="zh-CN" altLang="en-US"/>
        </a:p>
      </dgm:t>
    </dgm:pt>
    <dgm:pt modelId="{7CAC2981-8FF1-EA4F-BD6B-52F654186E73}">
      <dgm:prSet custT="1"/>
      <dgm:spPr>
        <a:solidFill>
          <a:srgbClr val="EFC2B7"/>
        </a:solidFill>
      </dgm:spPr>
      <dgm:t>
        <a:bodyPr/>
        <a:lstStyle/>
        <a:p>
          <a:r>
            <a:rPr lang="zh-CN" altLang="en-US" sz="2800" dirty="0">
              <a:solidFill>
                <a:schemeClr val="tx1"/>
              </a:solidFill>
            </a:rPr>
            <a:t>误差的来源</a:t>
          </a:r>
          <a:endParaRPr lang="zh-CN" altLang="en-US" sz="2800" dirty="0"/>
        </a:p>
      </dgm:t>
    </dgm:pt>
    <dgm:pt modelId="{36295E38-D163-784B-BDE2-7CB66EA50AEC}" type="parTrans" cxnId="{90945A19-C395-434C-B973-ABB411FD732A}">
      <dgm:prSet/>
      <dgm:spPr/>
      <dgm:t>
        <a:bodyPr/>
        <a:lstStyle/>
        <a:p>
          <a:endParaRPr lang="zh-CN" altLang="en-US"/>
        </a:p>
      </dgm:t>
    </dgm:pt>
    <dgm:pt modelId="{FC2ADC70-418D-FD41-AA20-CA50A65AB0E1}" type="sibTrans" cxnId="{90945A19-C395-434C-B973-ABB411FD732A}">
      <dgm:prSet/>
      <dgm:spPr/>
      <dgm:t>
        <a:bodyPr/>
        <a:lstStyle/>
        <a:p>
          <a:endParaRPr lang="zh-CN" altLang="en-US"/>
        </a:p>
      </dgm:t>
    </dgm:pt>
    <dgm:pt modelId="{1FD44702-ECF6-4A4C-B48E-45C6F956D52A}" type="pres">
      <dgm:prSet presAssocID="{B5BAF421-15B3-3F45-B88F-39D7626FC0B2}" presName="Name0" presStyleCnt="0">
        <dgm:presLayoutVars>
          <dgm:chMax val="7"/>
          <dgm:chPref val="7"/>
          <dgm:dir/>
        </dgm:presLayoutVars>
      </dgm:prSet>
      <dgm:spPr/>
    </dgm:pt>
    <dgm:pt modelId="{0D336E17-95AD-564F-B6A1-A5AF51959D23}" type="pres">
      <dgm:prSet presAssocID="{B5BAF421-15B3-3F45-B88F-39D7626FC0B2}" presName="Name1" presStyleCnt="0"/>
      <dgm:spPr/>
    </dgm:pt>
    <dgm:pt modelId="{361C92F5-A6A8-364E-8199-88BE52BC6DFD}" type="pres">
      <dgm:prSet presAssocID="{B5BAF421-15B3-3F45-B88F-39D7626FC0B2}" presName="cycle" presStyleCnt="0"/>
      <dgm:spPr/>
    </dgm:pt>
    <dgm:pt modelId="{461E7D52-3CCE-E041-9BCD-4DB2F46C2DDF}" type="pres">
      <dgm:prSet presAssocID="{B5BAF421-15B3-3F45-B88F-39D7626FC0B2}" presName="srcNode" presStyleLbl="node1" presStyleIdx="0" presStyleCnt="4"/>
      <dgm:spPr/>
    </dgm:pt>
    <dgm:pt modelId="{B9C64D3E-1C2A-8C49-A631-583FDC1C1753}" type="pres">
      <dgm:prSet presAssocID="{B5BAF421-15B3-3F45-B88F-39D7626FC0B2}" presName="conn" presStyleLbl="parChTrans1D2" presStyleIdx="0" presStyleCnt="1"/>
      <dgm:spPr/>
    </dgm:pt>
    <dgm:pt modelId="{07934536-750E-A649-B840-04EEC48B269C}" type="pres">
      <dgm:prSet presAssocID="{B5BAF421-15B3-3F45-B88F-39D7626FC0B2}" presName="extraNode" presStyleLbl="node1" presStyleIdx="0" presStyleCnt="4"/>
      <dgm:spPr/>
    </dgm:pt>
    <dgm:pt modelId="{45105345-192C-FC48-AF47-7EC954A2E5E2}" type="pres">
      <dgm:prSet presAssocID="{B5BAF421-15B3-3F45-B88F-39D7626FC0B2}" presName="dstNode" presStyleLbl="node1" presStyleIdx="0" presStyleCnt="4"/>
      <dgm:spPr/>
    </dgm:pt>
    <dgm:pt modelId="{0761DE6B-CF7D-2D4B-B6DB-01444E1C8A94}" type="pres">
      <dgm:prSet presAssocID="{A668EB7D-7FF3-504F-B2A0-FB3F4B71D80A}" presName="text_1" presStyleLbl="node1" presStyleIdx="0" presStyleCnt="4">
        <dgm:presLayoutVars>
          <dgm:bulletEnabled val="1"/>
        </dgm:presLayoutVars>
      </dgm:prSet>
      <dgm:spPr/>
    </dgm:pt>
    <dgm:pt modelId="{BB46FF5E-C443-A243-9F26-1B49B7CC8E9F}" type="pres">
      <dgm:prSet presAssocID="{A668EB7D-7FF3-504F-B2A0-FB3F4B71D80A}" presName="accent_1" presStyleCnt="0"/>
      <dgm:spPr/>
    </dgm:pt>
    <dgm:pt modelId="{8E0D2E3E-42A4-6940-A3E7-D90F1636BA16}" type="pres">
      <dgm:prSet presAssocID="{A668EB7D-7FF3-504F-B2A0-FB3F4B71D80A}" presName="accentRepeatNode" presStyleLbl="solidFgAcc1" presStyleIdx="0" presStyleCnt="4"/>
      <dgm:spPr>
        <a:solidFill>
          <a:schemeClr val="bg1">
            <a:lumMod val="95000"/>
          </a:schemeClr>
        </a:solidFill>
        <a:ln>
          <a:solidFill>
            <a:srgbClr val="006600"/>
          </a:solidFill>
        </a:ln>
      </dgm:spPr>
    </dgm:pt>
    <dgm:pt modelId="{CBCB9163-3AC2-904D-9C4B-46A9FC5F7F12}" type="pres">
      <dgm:prSet presAssocID="{7CAC2981-8FF1-EA4F-BD6B-52F654186E73}" presName="text_2" presStyleLbl="node1" presStyleIdx="1" presStyleCnt="4">
        <dgm:presLayoutVars>
          <dgm:bulletEnabled val="1"/>
        </dgm:presLayoutVars>
      </dgm:prSet>
      <dgm:spPr/>
    </dgm:pt>
    <dgm:pt modelId="{88FA7C36-8344-9C4B-A3EA-888D16C4FA4B}" type="pres">
      <dgm:prSet presAssocID="{7CAC2981-8FF1-EA4F-BD6B-52F654186E73}" presName="accent_2" presStyleCnt="0"/>
      <dgm:spPr/>
    </dgm:pt>
    <dgm:pt modelId="{558228F0-6B5A-664E-8823-A905DFFFAAED}" type="pres">
      <dgm:prSet presAssocID="{7CAC2981-8FF1-EA4F-BD6B-52F654186E73}" presName="accentRepeatNode" presStyleLbl="solidFgAcc1" presStyleIdx="1" presStyleCnt="4"/>
      <dgm:spPr>
        <a:ln>
          <a:solidFill>
            <a:srgbClr val="FF0000"/>
          </a:solidFill>
        </a:ln>
      </dgm:spPr>
    </dgm:pt>
    <dgm:pt modelId="{E4A3A4BB-83A2-684D-96BE-92BE074EC9DE}" type="pres">
      <dgm:prSet presAssocID="{A6452F99-0D3E-C542-B252-4B7E39729236}" presName="text_3" presStyleLbl="node1" presStyleIdx="2" presStyleCnt="4">
        <dgm:presLayoutVars>
          <dgm:bulletEnabled val="1"/>
        </dgm:presLayoutVars>
      </dgm:prSet>
      <dgm:spPr/>
    </dgm:pt>
    <dgm:pt modelId="{08D3B339-1717-2644-8BB7-57B99855CEF7}" type="pres">
      <dgm:prSet presAssocID="{A6452F99-0D3E-C542-B252-4B7E39729236}" presName="accent_3" presStyleCnt="0"/>
      <dgm:spPr/>
    </dgm:pt>
    <dgm:pt modelId="{B3CC5621-ACB0-A647-85BC-50738E35AB20}" type="pres">
      <dgm:prSet presAssocID="{A6452F99-0D3E-C542-B252-4B7E39729236}" presName="accentRepeatNode" presStyleLbl="solidFgAcc1" presStyleIdx="2" presStyleCnt="4"/>
      <dgm:spPr>
        <a:solidFill>
          <a:schemeClr val="bg1">
            <a:lumMod val="95000"/>
          </a:schemeClr>
        </a:solidFill>
        <a:ln>
          <a:solidFill>
            <a:schemeClr val="accent5">
              <a:lumMod val="75000"/>
            </a:schemeClr>
          </a:solidFill>
        </a:ln>
      </dgm:spPr>
    </dgm:pt>
    <dgm:pt modelId="{A7F73581-E588-F944-BDAE-9AAB8B218CCB}" type="pres">
      <dgm:prSet presAssocID="{90007DBD-7BDD-2348-9122-3FEC94380C79}" presName="text_4" presStyleLbl="node1" presStyleIdx="3" presStyleCnt="4">
        <dgm:presLayoutVars>
          <dgm:bulletEnabled val="1"/>
        </dgm:presLayoutVars>
      </dgm:prSet>
      <dgm:spPr/>
    </dgm:pt>
    <dgm:pt modelId="{68FE6EA0-7E41-1545-8CC5-9B0722E5AEA9}" type="pres">
      <dgm:prSet presAssocID="{90007DBD-7BDD-2348-9122-3FEC94380C79}" presName="accent_4" presStyleCnt="0"/>
      <dgm:spPr/>
    </dgm:pt>
    <dgm:pt modelId="{3F32BC59-A819-794A-AAF3-1107064E6809}" type="pres">
      <dgm:prSet presAssocID="{90007DBD-7BDD-2348-9122-3FEC94380C79}" presName="accentRepeatNode" presStyleLbl="solidFgAcc1" presStyleIdx="3" presStyleCnt="4"/>
      <dgm:spPr>
        <a:solidFill>
          <a:schemeClr val="bg1">
            <a:lumMod val="95000"/>
          </a:schemeClr>
        </a:solidFill>
        <a:ln>
          <a:solidFill>
            <a:srgbClr val="7030A0"/>
          </a:solidFill>
        </a:ln>
      </dgm:spPr>
    </dgm:pt>
  </dgm:ptLst>
  <dgm:cxnLst>
    <dgm:cxn modelId="{90945A19-C395-434C-B973-ABB411FD732A}" srcId="{B5BAF421-15B3-3F45-B88F-39D7626FC0B2}" destId="{7CAC2981-8FF1-EA4F-BD6B-52F654186E73}" srcOrd="1" destOrd="0" parTransId="{36295E38-D163-784B-BDE2-7CB66EA50AEC}" sibTransId="{FC2ADC70-418D-FD41-AA20-CA50A65AB0E1}"/>
    <dgm:cxn modelId="{3B20F53F-771E-EF43-9720-BDAAE69DBC90}" type="presOf" srcId="{A668EB7D-7FF3-504F-B2A0-FB3F4B71D80A}" destId="{0761DE6B-CF7D-2D4B-B6DB-01444E1C8A94}" srcOrd="0" destOrd="0" presId="urn:microsoft.com/office/officeart/2008/layout/VerticalCurvedList"/>
    <dgm:cxn modelId="{9EF8B940-2DD1-2743-84F0-6DF0AFAAF5DC}" type="presOf" srcId="{B5BAF421-15B3-3F45-B88F-39D7626FC0B2}" destId="{1FD44702-ECF6-4A4C-B48E-45C6F956D52A}" srcOrd="0" destOrd="0" presId="urn:microsoft.com/office/officeart/2008/layout/VerticalCurvedList"/>
    <dgm:cxn modelId="{FB401E72-8D5D-3A4B-A7B5-D106312B4507}" srcId="{B5BAF421-15B3-3F45-B88F-39D7626FC0B2}" destId="{A668EB7D-7FF3-504F-B2A0-FB3F4B71D80A}" srcOrd="0" destOrd="0" parTransId="{49290D99-D4AE-0142-B603-DBFA7783F51E}" sibTransId="{ADF1CAF2-BCB1-7A4B-9BCE-BB73F4242F58}"/>
    <dgm:cxn modelId="{A1209579-51F3-694A-972F-BFE9248809F0}" type="presOf" srcId="{A6452F99-0D3E-C542-B252-4B7E39729236}" destId="{E4A3A4BB-83A2-684D-96BE-92BE074EC9DE}" srcOrd="0" destOrd="0" presId="urn:microsoft.com/office/officeart/2008/layout/VerticalCurvedList"/>
    <dgm:cxn modelId="{C4A2507A-D3C5-B24F-B423-A026BB246BCD}" type="presOf" srcId="{ADF1CAF2-BCB1-7A4B-9BCE-BB73F4242F58}" destId="{B9C64D3E-1C2A-8C49-A631-583FDC1C1753}" srcOrd="0" destOrd="0" presId="urn:microsoft.com/office/officeart/2008/layout/VerticalCurvedList"/>
    <dgm:cxn modelId="{F2686A82-5C83-784D-8440-F9F6B46FF49E}" type="presOf" srcId="{90007DBD-7BDD-2348-9122-3FEC94380C79}" destId="{A7F73581-E588-F944-BDAE-9AAB8B218CCB}" srcOrd="0" destOrd="0" presId="urn:microsoft.com/office/officeart/2008/layout/VerticalCurvedList"/>
    <dgm:cxn modelId="{61A7469B-E221-3443-B4B8-21D57598454F}" srcId="{B5BAF421-15B3-3F45-B88F-39D7626FC0B2}" destId="{90007DBD-7BDD-2348-9122-3FEC94380C79}" srcOrd="3" destOrd="0" parTransId="{099009A0-AE75-C44B-84A2-065B9D7700D3}" sibTransId="{13F1A117-1FEB-0F42-910D-69D14453A5E2}"/>
    <dgm:cxn modelId="{EDEF42CF-4B01-574E-A1D0-80A0FC7D30AC}" srcId="{B5BAF421-15B3-3F45-B88F-39D7626FC0B2}" destId="{A6452F99-0D3E-C542-B252-4B7E39729236}" srcOrd="2" destOrd="0" parTransId="{9DFEF54C-1920-F44E-99C7-6F406D63F2D4}" sibTransId="{E26A5F3C-B6C0-3942-A4CA-C17B0FF00C8E}"/>
    <dgm:cxn modelId="{BDFFFEFA-E3C9-FC41-B3F3-A32819EF3B9A}" type="presOf" srcId="{7CAC2981-8FF1-EA4F-BD6B-52F654186E73}" destId="{CBCB9163-3AC2-904D-9C4B-46A9FC5F7F12}" srcOrd="0" destOrd="0" presId="urn:microsoft.com/office/officeart/2008/layout/VerticalCurvedList"/>
    <dgm:cxn modelId="{778CFC5A-52DB-EE45-894C-BBF0E6ADC3EE}" type="presParOf" srcId="{1FD44702-ECF6-4A4C-B48E-45C6F956D52A}" destId="{0D336E17-95AD-564F-B6A1-A5AF51959D23}" srcOrd="0" destOrd="0" presId="urn:microsoft.com/office/officeart/2008/layout/VerticalCurvedList"/>
    <dgm:cxn modelId="{12CE976A-B19C-1543-A659-283A0FCB91A1}" type="presParOf" srcId="{0D336E17-95AD-564F-B6A1-A5AF51959D23}" destId="{361C92F5-A6A8-364E-8199-88BE52BC6DFD}" srcOrd="0" destOrd="0" presId="urn:microsoft.com/office/officeart/2008/layout/VerticalCurvedList"/>
    <dgm:cxn modelId="{BF71EF6C-9DA1-CB4E-8CBF-F5997F14CF70}" type="presParOf" srcId="{361C92F5-A6A8-364E-8199-88BE52BC6DFD}" destId="{461E7D52-3CCE-E041-9BCD-4DB2F46C2DDF}" srcOrd="0" destOrd="0" presId="urn:microsoft.com/office/officeart/2008/layout/VerticalCurvedList"/>
    <dgm:cxn modelId="{D3E152BD-7741-9241-9777-5B9AEE0A4371}" type="presParOf" srcId="{361C92F5-A6A8-364E-8199-88BE52BC6DFD}" destId="{B9C64D3E-1C2A-8C49-A631-583FDC1C1753}" srcOrd="1" destOrd="0" presId="urn:microsoft.com/office/officeart/2008/layout/VerticalCurvedList"/>
    <dgm:cxn modelId="{29A50A11-9CD8-EA4E-B621-090CEB12EA39}" type="presParOf" srcId="{361C92F5-A6A8-364E-8199-88BE52BC6DFD}" destId="{07934536-750E-A649-B840-04EEC48B269C}" srcOrd="2" destOrd="0" presId="urn:microsoft.com/office/officeart/2008/layout/VerticalCurvedList"/>
    <dgm:cxn modelId="{AE98F5C7-2EA0-484F-9C36-52B475A766D8}" type="presParOf" srcId="{361C92F5-A6A8-364E-8199-88BE52BC6DFD}" destId="{45105345-192C-FC48-AF47-7EC954A2E5E2}" srcOrd="3" destOrd="0" presId="urn:microsoft.com/office/officeart/2008/layout/VerticalCurvedList"/>
    <dgm:cxn modelId="{CC8A7369-336F-A840-B2DB-E7257A944629}" type="presParOf" srcId="{0D336E17-95AD-564F-B6A1-A5AF51959D23}" destId="{0761DE6B-CF7D-2D4B-B6DB-01444E1C8A94}" srcOrd="1" destOrd="0" presId="urn:microsoft.com/office/officeart/2008/layout/VerticalCurvedList"/>
    <dgm:cxn modelId="{584E09E2-772D-3240-BF7C-A6FBBEE82812}" type="presParOf" srcId="{0D336E17-95AD-564F-B6A1-A5AF51959D23}" destId="{BB46FF5E-C443-A243-9F26-1B49B7CC8E9F}" srcOrd="2" destOrd="0" presId="urn:microsoft.com/office/officeart/2008/layout/VerticalCurvedList"/>
    <dgm:cxn modelId="{38FB3553-DC67-8945-8802-D0A404DB83F6}" type="presParOf" srcId="{BB46FF5E-C443-A243-9F26-1B49B7CC8E9F}" destId="{8E0D2E3E-42A4-6940-A3E7-D90F1636BA16}" srcOrd="0" destOrd="0" presId="urn:microsoft.com/office/officeart/2008/layout/VerticalCurvedList"/>
    <dgm:cxn modelId="{6477D8B4-7106-5F40-85CC-66F42420E201}" type="presParOf" srcId="{0D336E17-95AD-564F-B6A1-A5AF51959D23}" destId="{CBCB9163-3AC2-904D-9C4B-46A9FC5F7F12}" srcOrd="3" destOrd="0" presId="urn:microsoft.com/office/officeart/2008/layout/VerticalCurvedList"/>
    <dgm:cxn modelId="{9DB7FD9A-CA79-C641-8799-1338D7322B78}" type="presParOf" srcId="{0D336E17-95AD-564F-B6A1-A5AF51959D23}" destId="{88FA7C36-8344-9C4B-A3EA-888D16C4FA4B}" srcOrd="4" destOrd="0" presId="urn:microsoft.com/office/officeart/2008/layout/VerticalCurvedList"/>
    <dgm:cxn modelId="{7E55A073-A2F4-9545-9D4C-806DB9AAB1A4}" type="presParOf" srcId="{88FA7C36-8344-9C4B-A3EA-888D16C4FA4B}" destId="{558228F0-6B5A-664E-8823-A905DFFFAAED}" srcOrd="0" destOrd="0" presId="urn:microsoft.com/office/officeart/2008/layout/VerticalCurvedList"/>
    <dgm:cxn modelId="{943A8074-FC25-6B4E-908B-02DF78CF34E6}" type="presParOf" srcId="{0D336E17-95AD-564F-B6A1-A5AF51959D23}" destId="{E4A3A4BB-83A2-684D-96BE-92BE074EC9DE}" srcOrd="5" destOrd="0" presId="urn:microsoft.com/office/officeart/2008/layout/VerticalCurvedList"/>
    <dgm:cxn modelId="{7853FD0C-D12E-0F4D-ADB5-41A12BD8ED22}" type="presParOf" srcId="{0D336E17-95AD-564F-B6A1-A5AF51959D23}" destId="{08D3B339-1717-2644-8BB7-57B99855CEF7}" srcOrd="6" destOrd="0" presId="urn:microsoft.com/office/officeart/2008/layout/VerticalCurvedList"/>
    <dgm:cxn modelId="{45A0F514-B798-2046-8C28-37B8A6844484}" type="presParOf" srcId="{08D3B339-1717-2644-8BB7-57B99855CEF7}" destId="{B3CC5621-ACB0-A647-85BC-50738E35AB20}" srcOrd="0" destOrd="0" presId="urn:microsoft.com/office/officeart/2008/layout/VerticalCurvedList"/>
    <dgm:cxn modelId="{F8D3D230-39B2-6A48-9CC8-3F5658CDF404}" type="presParOf" srcId="{0D336E17-95AD-564F-B6A1-A5AF51959D23}" destId="{A7F73581-E588-F944-BDAE-9AAB8B218CCB}" srcOrd="7" destOrd="0" presId="urn:microsoft.com/office/officeart/2008/layout/VerticalCurvedList"/>
    <dgm:cxn modelId="{FFEA7660-44B2-7B4B-AA6A-1BFADF1D9EC8}" type="presParOf" srcId="{0D336E17-95AD-564F-B6A1-A5AF51959D23}" destId="{68FE6EA0-7E41-1545-8CC5-9B0722E5AEA9}" srcOrd="8" destOrd="0" presId="urn:microsoft.com/office/officeart/2008/layout/VerticalCurvedList"/>
    <dgm:cxn modelId="{1C1656E2-B4B0-314E-B135-8DC4D819074F}" type="presParOf" srcId="{68FE6EA0-7E41-1545-8CC5-9B0722E5AEA9}" destId="{3F32BC59-A819-794A-AAF3-1107064E6809}"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5BAF421-15B3-3F45-B88F-39D7626FC0B2}"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zh-CN" altLang="en-US"/>
        </a:p>
      </dgm:t>
    </dgm:pt>
    <dgm:pt modelId="{A668EB7D-7FF3-504F-B2A0-FB3F4B71D80A}">
      <dgm:prSet phldrT="[文本]" custT="1"/>
      <dgm:spPr>
        <a:solidFill>
          <a:schemeClr val="accent6">
            <a:lumMod val="40000"/>
            <a:lumOff val="60000"/>
          </a:schemeClr>
        </a:solidFill>
        <a:effectLst>
          <a:outerShdw blurRad="50800" dist="38100" dir="2700000" algn="tl" rotWithShape="0">
            <a:prstClr val="black">
              <a:alpha val="40000"/>
            </a:prstClr>
          </a:outerShdw>
        </a:effectLst>
      </dgm:spPr>
      <dgm:t>
        <a:bodyPr/>
        <a:lstStyle/>
        <a:p>
          <a:r>
            <a:rPr lang="zh-CN" altLang="en-US" sz="2800" dirty="0">
              <a:solidFill>
                <a:schemeClr val="tx1"/>
              </a:solidFill>
            </a:rPr>
            <a:t>算术平均值</a:t>
          </a:r>
        </a:p>
      </dgm:t>
    </dgm:pt>
    <dgm:pt modelId="{49290D99-D4AE-0142-B603-DBFA7783F51E}" type="parTrans" cxnId="{FB401E72-8D5D-3A4B-A7B5-D106312B4507}">
      <dgm:prSet/>
      <dgm:spPr/>
      <dgm:t>
        <a:bodyPr/>
        <a:lstStyle/>
        <a:p>
          <a:endParaRPr lang="zh-CN" altLang="en-US"/>
        </a:p>
      </dgm:t>
    </dgm:pt>
    <dgm:pt modelId="{ADF1CAF2-BCB1-7A4B-9BCE-BB73F4242F58}" type="sibTrans" cxnId="{FB401E72-8D5D-3A4B-A7B5-D106312B4507}">
      <dgm:prSet/>
      <dgm:spPr/>
      <dgm:t>
        <a:bodyPr/>
        <a:lstStyle/>
        <a:p>
          <a:endParaRPr lang="zh-CN" altLang="en-US"/>
        </a:p>
      </dgm:t>
    </dgm:pt>
    <dgm:pt modelId="{A6452F99-0D3E-C542-B252-4B7E39729236}">
      <dgm:prSet phldrT="[文本]" custT="1"/>
      <dgm:spPr>
        <a:solidFill>
          <a:schemeClr val="accent5">
            <a:lumMod val="40000"/>
            <a:lumOff val="60000"/>
          </a:schemeClr>
        </a:solidFill>
        <a:effectLst>
          <a:outerShdw blurRad="50800" dist="38100" dir="2700000" algn="tl" rotWithShape="0">
            <a:prstClr val="black">
              <a:alpha val="40000"/>
            </a:prstClr>
          </a:outerShdw>
        </a:effectLst>
      </dgm:spPr>
      <dgm:t>
        <a:bodyPr/>
        <a:lstStyle/>
        <a:p>
          <a:r>
            <a:rPr lang="zh-CN" altLang="en-US" sz="2800" dirty="0">
              <a:solidFill>
                <a:schemeClr val="tx1"/>
              </a:solidFill>
            </a:rPr>
            <a:t>置信概率和置信限</a:t>
          </a:r>
        </a:p>
      </dgm:t>
    </dgm:pt>
    <dgm:pt modelId="{9DFEF54C-1920-F44E-99C7-6F406D63F2D4}" type="parTrans" cxnId="{EDEF42CF-4B01-574E-A1D0-80A0FC7D30AC}">
      <dgm:prSet/>
      <dgm:spPr/>
      <dgm:t>
        <a:bodyPr/>
        <a:lstStyle/>
        <a:p>
          <a:endParaRPr lang="zh-CN" altLang="en-US"/>
        </a:p>
      </dgm:t>
    </dgm:pt>
    <dgm:pt modelId="{E26A5F3C-B6C0-3942-A4CA-C17B0FF00C8E}" type="sibTrans" cxnId="{EDEF42CF-4B01-574E-A1D0-80A0FC7D30AC}">
      <dgm:prSet/>
      <dgm:spPr/>
      <dgm:t>
        <a:bodyPr/>
        <a:lstStyle/>
        <a:p>
          <a:endParaRPr lang="zh-CN" altLang="en-US"/>
        </a:p>
      </dgm:t>
    </dgm:pt>
    <dgm:pt modelId="{90007DBD-7BDD-2348-9122-3FEC94380C79}">
      <dgm:prSet phldrT="[文本]" custT="1"/>
      <dgm:spPr>
        <a:solidFill>
          <a:srgbClr val="DEB3EE"/>
        </a:solidFill>
        <a:effectLst>
          <a:outerShdw blurRad="50800" dist="38100" dir="2700000" algn="tl" rotWithShape="0">
            <a:prstClr val="black">
              <a:alpha val="40000"/>
            </a:prstClr>
          </a:outerShdw>
        </a:effectLst>
      </dgm:spPr>
      <dgm:t>
        <a:bodyPr/>
        <a:lstStyle/>
        <a:p>
          <a:r>
            <a:rPr lang="zh-CN" altLang="en-US" sz="2800" dirty="0">
              <a:solidFill>
                <a:schemeClr val="tx1"/>
              </a:solidFill>
            </a:rPr>
            <a:t>坏值的剔除</a:t>
          </a:r>
        </a:p>
      </dgm:t>
    </dgm:pt>
    <dgm:pt modelId="{099009A0-AE75-C44B-84A2-065B9D7700D3}" type="parTrans" cxnId="{61A7469B-E221-3443-B4B8-21D57598454F}">
      <dgm:prSet/>
      <dgm:spPr/>
      <dgm:t>
        <a:bodyPr/>
        <a:lstStyle/>
        <a:p>
          <a:endParaRPr lang="zh-CN" altLang="en-US"/>
        </a:p>
      </dgm:t>
    </dgm:pt>
    <dgm:pt modelId="{13F1A117-1FEB-0F42-910D-69D14453A5E2}" type="sibTrans" cxnId="{61A7469B-E221-3443-B4B8-21D57598454F}">
      <dgm:prSet/>
      <dgm:spPr/>
      <dgm:t>
        <a:bodyPr/>
        <a:lstStyle/>
        <a:p>
          <a:endParaRPr lang="zh-CN" altLang="en-US"/>
        </a:p>
      </dgm:t>
    </dgm:pt>
    <dgm:pt modelId="{7CAC2981-8FF1-EA4F-BD6B-52F654186E73}">
      <dgm:prSet custT="1"/>
      <dgm:spPr>
        <a:solidFill>
          <a:srgbClr val="EFC2B7"/>
        </a:solidFill>
      </dgm:spPr>
      <dgm:t>
        <a:bodyPr/>
        <a:lstStyle/>
        <a:p>
          <a:r>
            <a:rPr lang="zh-CN" altLang="en-US" sz="2800" dirty="0">
              <a:solidFill>
                <a:schemeClr val="tx1"/>
              </a:solidFill>
            </a:rPr>
            <a:t>标准偏差</a:t>
          </a:r>
          <a:endParaRPr lang="zh-CN" altLang="en-US" sz="2800" dirty="0"/>
        </a:p>
      </dgm:t>
    </dgm:pt>
    <dgm:pt modelId="{36295E38-D163-784B-BDE2-7CB66EA50AEC}" type="parTrans" cxnId="{90945A19-C395-434C-B973-ABB411FD732A}">
      <dgm:prSet/>
      <dgm:spPr/>
      <dgm:t>
        <a:bodyPr/>
        <a:lstStyle/>
        <a:p>
          <a:endParaRPr lang="zh-CN" altLang="en-US"/>
        </a:p>
      </dgm:t>
    </dgm:pt>
    <dgm:pt modelId="{FC2ADC70-418D-FD41-AA20-CA50A65AB0E1}" type="sibTrans" cxnId="{90945A19-C395-434C-B973-ABB411FD732A}">
      <dgm:prSet/>
      <dgm:spPr/>
      <dgm:t>
        <a:bodyPr/>
        <a:lstStyle/>
        <a:p>
          <a:endParaRPr lang="zh-CN" altLang="en-US"/>
        </a:p>
      </dgm:t>
    </dgm:pt>
    <dgm:pt modelId="{1FD44702-ECF6-4A4C-B48E-45C6F956D52A}" type="pres">
      <dgm:prSet presAssocID="{B5BAF421-15B3-3F45-B88F-39D7626FC0B2}" presName="Name0" presStyleCnt="0">
        <dgm:presLayoutVars>
          <dgm:chMax val="7"/>
          <dgm:chPref val="7"/>
          <dgm:dir/>
        </dgm:presLayoutVars>
      </dgm:prSet>
      <dgm:spPr/>
    </dgm:pt>
    <dgm:pt modelId="{0D336E17-95AD-564F-B6A1-A5AF51959D23}" type="pres">
      <dgm:prSet presAssocID="{B5BAF421-15B3-3F45-B88F-39D7626FC0B2}" presName="Name1" presStyleCnt="0"/>
      <dgm:spPr/>
    </dgm:pt>
    <dgm:pt modelId="{361C92F5-A6A8-364E-8199-88BE52BC6DFD}" type="pres">
      <dgm:prSet presAssocID="{B5BAF421-15B3-3F45-B88F-39D7626FC0B2}" presName="cycle" presStyleCnt="0"/>
      <dgm:spPr/>
    </dgm:pt>
    <dgm:pt modelId="{461E7D52-3CCE-E041-9BCD-4DB2F46C2DDF}" type="pres">
      <dgm:prSet presAssocID="{B5BAF421-15B3-3F45-B88F-39D7626FC0B2}" presName="srcNode" presStyleLbl="node1" presStyleIdx="0" presStyleCnt="4"/>
      <dgm:spPr/>
    </dgm:pt>
    <dgm:pt modelId="{B9C64D3E-1C2A-8C49-A631-583FDC1C1753}" type="pres">
      <dgm:prSet presAssocID="{B5BAF421-15B3-3F45-B88F-39D7626FC0B2}" presName="conn" presStyleLbl="parChTrans1D2" presStyleIdx="0" presStyleCnt="1"/>
      <dgm:spPr/>
    </dgm:pt>
    <dgm:pt modelId="{07934536-750E-A649-B840-04EEC48B269C}" type="pres">
      <dgm:prSet presAssocID="{B5BAF421-15B3-3F45-B88F-39D7626FC0B2}" presName="extraNode" presStyleLbl="node1" presStyleIdx="0" presStyleCnt="4"/>
      <dgm:spPr/>
    </dgm:pt>
    <dgm:pt modelId="{45105345-192C-FC48-AF47-7EC954A2E5E2}" type="pres">
      <dgm:prSet presAssocID="{B5BAF421-15B3-3F45-B88F-39D7626FC0B2}" presName="dstNode" presStyleLbl="node1" presStyleIdx="0" presStyleCnt="4"/>
      <dgm:spPr/>
    </dgm:pt>
    <dgm:pt modelId="{0761DE6B-CF7D-2D4B-B6DB-01444E1C8A94}" type="pres">
      <dgm:prSet presAssocID="{A668EB7D-7FF3-504F-B2A0-FB3F4B71D80A}" presName="text_1" presStyleLbl="node1" presStyleIdx="0" presStyleCnt="4" custScaleX="85889">
        <dgm:presLayoutVars>
          <dgm:bulletEnabled val="1"/>
        </dgm:presLayoutVars>
      </dgm:prSet>
      <dgm:spPr/>
    </dgm:pt>
    <dgm:pt modelId="{BB46FF5E-C443-A243-9F26-1B49B7CC8E9F}" type="pres">
      <dgm:prSet presAssocID="{A668EB7D-7FF3-504F-B2A0-FB3F4B71D80A}" presName="accent_1" presStyleCnt="0"/>
      <dgm:spPr/>
    </dgm:pt>
    <dgm:pt modelId="{8E0D2E3E-42A4-6940-A3E7-D90F1636BA16}" type="pres">
      <dgm:prSet presAssocID="{A668EB7D-7FF3-504F-B2A0-FB3F4B71D80A}" presName="accentRepeatNode" presStyleLbl="solidFgAcc1" presStyleIdx="0" presStyleCnt="4"/>
      <dgm:spPr>
        <a:solidFill>
          <a:schemeClr val="bg1">
            <a:lumMod val="95000"/>
          </a:schemeClr>
        </a:solidFill>
        <a:ln>
          <a:solidFill>
            <a:srgbClr val="006600"/>
          </a:solidFill>
        </a:ln>
      </dgm:spPr>
    </dgm:pt>
    <dgm:pt modelId="{CBCB9163-3AC2-904D-9C4B-46A9FC5F7F12}" type="pres">
      <dgm:prSet presAssocID="{7CAC2981-8FF1-EA4F-BD6B-52F654186E73}" presName="text_2" presStyleLbl="node1" presStyleIdx="1" presStyleCnt="4" custScaleX="86776">
        <dgm:presLayoutVars>
          <dgm:bulletEnabled val="1"/>
        </dgm:presLayoutVars>
      </dgm:prSet>
      <dgm:spPr/>
    </dgm:pt>
    <dgm:pt modelId="{88FA7C36-8344-9C4B-A3EA-888D16C4FA4B}" type="pres">
      <dgm:prSet presAssocID="{7CAC2981-8FF1-EA4F-BD6B-52F654186E73}" presName="accent_2" presStyleCnt="0"/>
      <dgm:spPr/>
    </dgm:pt>
    <dgm:pt modelId="{558228F0-6B5A-664E-8823-A905DFFFAAED}" type="pres">
      <dgm:prSet presAssocID="{7CAC2981-8FF1-EA4F-BD6B-52F654186E73}" presName="accentRepeatNode" presStyleLbl="solidFgAcc1" presStyleIdx="1" presStyleCnt="4"/>
      <dgm:spPr>
        <a:ln>
          <a:solidFill>
            <a:srgbClr val="FF0000"/>
          </a:solidFill>
        </a:ln>
      </dgm:spPr>
    </dgm:pt>
    <dgm:pt modelId="{E4A3A4BB-83A2-684D-96BE-92BE074EC9DE}" type="pres">
      <dgm:prSet presAssocID="{A6452F99-0D3E-C542-B252-4B7E39729236}" presName="text_3" presStyleLbl="node1" presStyleIdx="2" presStyleCnt="4" custScaleX="84572">
        <dgm:presLayoutVars>
          <dgm:bulletEnabled val="1"/>
        </dgm:presLayoutVars>
      </dgm:prSet>
      <dgm:spPr/>
    </dgm:pt>
    <dgm:pt modelId="{08D3B339-1717-2644-8BB7-57B99855CEF7}" type="pres">
      <dgm:prSet presAssocID="{A6452F99-0D3E-C542-B252-4B7E39729236}" presName="accent_3" presStyleCnt="0"/>
      <dgm:spPr/>
    </dgm:pt>
    <dgm:pt modelId="{B3CC5621-ACB0-A647-85BC-50738E35AB20}" type="pres">
      <dgm:prSet presAssocID="{A6452F99-0D3E-C542-B252-4B7E39729236}" presName="accentRepeatNode" presStyleLbl="solidFgAcc1" presStyleIdx="2" presStyleCnt="4"/>
      <dgm:spPr>
        <a:solidFill>
          <a:schemeClr val="bg1">
            <a:lumMod val="95000"/>
          </a:schemeClr>
        </a:solidFill>
        <a:ln>
          <a:solidFill>
            <a:schemeClr val="accent5">
              <a:lumMod val="75000"/>
            </a:schemeClr>
          </a:solidFill>
        </a:ln>
      </dgm:spPr>
    </dgm:pt>
    <dgm:pt modelId="{A7F73581-E588-F944-BDAE-9AAB8B218CCB}" type="pres">
      <dgm:prSet presAssocID="{90007DBD-7BDD-2348-9122-3FEC94380C79}" presName="text_4" presStyleLbl="node1" presStyleIdx="3" presStyleCnt="4" custScaleX="86425">
        <dgm:presLayoutVars>
          <dgm:bulletEnabled val="1"/>
        </dgm:presLayoutVars>
      </dgm:prSet>
      <dgm:spPr/>
    </dgm:pt>
    <dgm:pt modelId="{68FE6EA0-7E41-1545-8CC5-9B0722E5AEA9}" type="pres">
      <dgm:prSet presAssocID="{90007DBD-7BDD-2348-9122-3FEC94380C79}" presName="accent_4" presStyleCnt="0"/>
      <dgm:spPr/>
    </dgm:pt>
    <dgm:pt modelId="{3F32BC59-A819-794A-AAF3-1107064E6809}" type="pres">
      <dgm:prSet presAssocID="{90007DBD-7BDD-2348-9122-3FEC94380C79}" presName="accentRepeatNode" presStyleLbl="solidFgAcc1" presStyleIdx="3" presStyleCnt="4"/>
      <dgm:spPr>
        <a:solidFill>
          <a:schemeClr val="bg1">
            <a:lumMod val="95000"/>
          </a:schemeClr>
        </a:solidFill>
        <a:ln>
          <a:solidFill>
            <a:srgbClr val="7030A0"/>
          </a:solidFill>
        </a:ln>
      </dgm:spPr>
    </dgm:pt>
  </dgm:ptLst>
  <dgm:cxnLst>
    <dgm:cxn modelId="{90945A19-C395-434C-B973-ABB411FD732A}" srcId="{B5BAF421-15B3-3F45-B88F-39D7626FC0B2}" destId="{7CAC2981-8FF1-EA4F-BD6B-52F654186E73}" srcOrd="1" destOrd="0" parTransId="{36295E38-D163-784B-BDE2-7CB66EA50AEC}" sibTransId="{FC2ADC70-418D-FD41-AA20-CA50A65AB0E1}"/>
    <dgm:cxn modelId="{3B20F53F-771E-EF43-9720-BDAAE69DBC90}" type="presOf" srcId="{A668EB7D-7FF3-504F-B2A0-FB3F4B71D80A}" destId="{0761DE6B-CF7D-2D4B-B6DB-01444E1C8A94}" srcOrd="0" destOrd="0" presId="urn:microsoft.com/office/officeart/2008/layout/VerticalCurvedList"/>
    <dgm:cxn modelId="{9EF8B940-2DD1-2743-84F0-6DF0AFAAF5DC}" type="presOf" srcId="{B5BAF421-15B3-3F45-B88F-39D7626FC0B2}" destId="{1FD44702-ECF6-4A4C-B48E-45C6F956D52A}" srcOrd="0" destOrd="0" presId="urn:microsoft.com/office/officeart/2008/layout/VerticalCurvedList"/>
    <dgm:cxn modelId="{FB401E72-8D5D-3A4B-A7B5-D106312B4507}" srcId="{B5BAF421-15B3-3F45-B88F-39D7626FC0B2}" destId="{A668EB7D-7FF3-504F-B2A0-FB3F4B71D80A}" srcOrd="0" destOrd="0" parTransId="{49290D99-D4AE-0142-B603-DBFA7783F51E}" sibTransId="{ADF1CAF2-BCB1-7A4B-9BCE-BB73F4242F58}"/>
    <dgm:cxn modelId="{A1209579-51F3-694A-972F-BFE9248809F0}" type="presOf" srcId="{A6452F99-0D3E-C542-B252-4B7E39729236}" destId="{E4A3A4BB-83A2-684D-96BE-92BE074EC9DE}" srcOrd="0" destOrd="0" presId="urn:microsoft.com/office/officeart/2008/layout/VerticalCurvedList"/>
    <dgm:cxn modelId="{C4A2507A-D3C5-B24F-B423-A026BB246BCD}" type="presOf" srcId="{ADF1CAF2-BCB1-7A4B-9BCE-BB73F4242F58}" destId="{B9C64D3E-1C2A-8C49-A631-583FDC1C1753}" srcOrd="0" destOrd="0" presId="urn:microsoft.com/office/officeart/2008/layout/VerticalCurvedList"/>
    <dgm:cxn modelId="{F2686A82-5C83-784D-8440-F9F6B46FF49E}" type="presOf" srcId="{90007DBD-7BDD-2348-9122-3FEC94380C79}" destId="{A7F73581-E588-F944-BDAE-9AAB8B218CCB}" srcOrd="0" destOrd="0" presId="urn:microsoft.com/office/officeart/2008/layout/VerticalCurvedList"/>
    <dgm:cxn modelId="{61A7469B-E221-3443-B4B8-21D57598454F}" srcId="{B5BAF421-15B3-3F45-B88F-39D7626FC0B2}" destId="{90007DBD-7BDD-2348-9122-3FEC94380C79}" srcOrd="3" destOrd="0" parTransId="{099009A0-AE75-C44B-84A2-065B9D7700D3}" sibTransId="{13F1A117-1FEB-0F42-910D-69D14453A5E2}"/>
    <dgm:cxn modelId="{EDEF42CF-4B01-574E-A1D0-80A0FC7D30AC}" srcId="{B5BAF421-15B3-3F45-B88F-39D7626FC0B2}" destId="{A6452F99-0D3E-C542-B252-4B7E39729236}" srcOrd="2" destOrd="0" parTransId="{9DFEF54C-1920-F44E-99C7-6F406D63F2D4}" sibTransId="{E26A5F3C-B6C0-3942-A4CA-C17B0FF00C8E}"/>
    <dgm:cxn modelId="{BDFFFEFA-E3C9-FC41-B3F3-A32819EF3B9A}" type="presOf" srcId="{7CAC2981-8FF1-EA4F-BD6B-52F654186E73}" destId="{CBCB9163-3AC2-904D-9C4B-46A9FC5F7F12}" srcOrd="0" destOrd="0" presId="urn:microsoft.com/office/officeart/2008/layout/VerticalCurvedList"/>
    <dgm:cxn modelId="{778CFC5A-52DB-EE45-894C-BBF0E6ADC3EE}" type="presParOf" srcId="{1FD44702-ECF6-4A4C-B48E-45C6F956D52A}" destId="{0D336E17-95AD-564F-B6A1-A5AF51959D23}" srcOrd="0" destOrd="0" presId="urn:microsoft.com/office/officeart/2008/layout/VerticalCurvedList"/>
    <dgm:cxn modelId="{12CE976A-B19C-1543-A659-283A0FCB91A1}" type="presParOf" srcId="{0D336E17-95AD-564F-B6A1-A5AF51959D23}" destId="{361C92F5-A6A8-364E-8199-88BE52BC6DFD}" srcOrd="0" destOrd="0" presId="urn:microsoft.com/office/officeart/2008/layout/VerticalCurvedList"/>
    <dgm:cxn modelId="{BF71EF6C-9DA1-CB4E-8CBF-F5997F14CF70}" type="presParOf" srcId="{361C92F5-A6A8-364E-8199-88BE52BC6DFD}" destId="{461E7D52-3CCE-E041-9BCD-4DB2F46C2DDF}" srcOrd="0" destOrd="0" presId="urn:microsoft.com/office/officeart/2008/layout/VerticalCurvedList"/>
    <dgm:cxn modelId="{D3E152BD-7741-9241-9777-5B9AEE0A4371}" type="presParOf" srcId="{361C92F5-A6A8-364E-8199-88BE52BC6DFD}" destId="{B9C64D3E-1C2A-8C49-A631-583FDC1C1753}" srcOrd="1" destOrd="0" presId="urn:microsoft.com/office/officeart/2008/layout/VerticalCurvedList"/>
    <dgm:cxn modelId="{29A50A11-9CD8-EA4E-B621-090CEB12EA39}" type="presParOf" srcId="{361C92F5-A6A8-364E-8199-88BE52BC6DFD}" destId="{07934536-750E-A649-B840-04EEC48B269C}" srcOrd="2" destOrd="0" presId="urn:microsoft.com/office/officeart/2008/layout/VerticalCurvedList"/>
    <dgm:cxn modelId="{AE98F5C7-2EA0-484F-9C36-52B475A766D8}" type="presParOf" srcId="{361C92F5-A6A8-364E-8199-88BE52BC6DFD}" destId="{45105345-192C-FC48-AF47-7EC954A2E5E2}" srcOrd="3" destOrd="0" presId="urn:microsoft.com/office/officeart/2008/layout/VerticalCurvedList"/>
    <dgm:cxn modelId="{CC8A7369-336F-A840-B2DB-E7257A944629}" type="presParOf" srcId="{0D336E17-95AD-564F-B6A1-A5AF51959D23}" destId="{0761DE6B-CF7D-2D4B-B6DB-01444E1C8A94}" srcOrd="1" destOrd="0" presId="urn:microsoft.com/office/officeart/2008/layout/VerticalCurvedList"/>
    <dgm:cxn modelId="{584E09E2-772D-3240-BF7C-A6FBBEE82812}" type="presParOf" srcId="{0D336E17-95AD-564F-B6A1-A5AF51959D23}" destId="{BB46FF5E-C443-A243-9F26-1B49B7CC8E9F}" srcOrd="2" destOrd="0" presId="urn:microsoft.com/office/officeart/2008/layout/VerticalCurvedList"/>
    <dgm:cxn modelId="{38FB3553-DC67-8945-8802-D0A404DB83F6}" type="presParOf" srcId="{BB46FF5E-C443-A243-9F26-1B49B7CC8E9F}" destId="{8E0D2E3E-42A4-6940-A3E7-D90F1636BA16}" srcOrd="0" destOrd="0" presId="urn:microsoft.com/office/officeart/2008/layout/VerticalCurvedList"/>
    <dgm:cxn modelId="{6477D8B4-7106-5F40-85CC-66F42420E201}" type="presParOf" srcId="{0D336E17-95AD-564F-B6A1-A5AF51959D23}" destId="{CBCB9163-3AC2-904D-9C4B-46A9FC5F7F12}" srcOrd="3" destOrd="0" presId="urn:microsoft.com/office/officeart/2008/layout/VerticalCurvedList"/>
    <dgm:cxn modelId="{9DB7FD9A-CA79-C641-8799-1338D7322B78}" type="presParOf" srcId="{0D336E17-95AD-564F-B6A1-A5AF51959D23}" destId="{88FA7C36-8344-9C4B-A3EA-888D16C4FA4B}" srcOrd="4" destOrd="0" presId="urn:microsoft.com/office/officeart/2008/layout/VerticalCurvedList"/>
    <dgm:cxn modelId="{7E55A073-A2F4-9545-9D4C-806DB9AAB1A4}" type="presParOf" srcId="{88FA7C36-8344-9C4B-A3EA-888D16C4FA4B}" destId="{558228F0-6B5A-664E-8823-A905DFFFAAED}" srcOrd="0" destOrd="0" presId="urn:microsoft.com/office/officeart/2008/layout/VerticalCurvedList"/>
    <dgm:cxn modelId="{943A8074-FC25-6B4E-908B-02DF78CF34E6}" type="presParOf" srcId="{0D336E17-95AD-564F-B6A1-A5AF51959D23}" destId="{E4A3A4BB-83A2-684D-96BE-92BE074EC9DE}" srcOrd="5" destOrd="0" presId="urn:microsoft.com/office/officeart/2008/layout/VerticalCurvedList"/>
    <dgm:cxn modelId="{7853FD0C-D12E-0F4D-ADB5-41A12BD8ED22}" type="presParOf" srcId="{0D336E17-95AD-564F-B6A1-A5AF51959D23}" destId="{08D3B339-1717-2644-8BB7-57B99855CEF7}" srcOrd="6" destOrd="0" presId="urn:microsoft.com/office/officeart/2008/layout/VerticalCurvedList"/>
    <dgm:cxn modelId="{45A0F514-B798-2046-8C28-37B8A6844484}" type="presParOf" srcId="{08D3B339-1717-2644-8BB7-57B99855CEF7}" destId="{B3CC5621-ACB0-A647-85BC-50738E35AB20}" srcOrd="0" destOrd="0" presId="urn:microsoft.com/office/officeart/2008/layout/VerticalCurvedList"/>
    <dgm:cxn modelId="{F8D3D230-39B2-6A48-9CC8-3F5658CDF404}" type="presParOf" srcId="{0D336E17-95AD-564F-B6A1-A5AF51959D23}" destId="{A7F73581-E588-F944-BDAE-9AAB8B218CCB}" srcOrd="7" destOrd="0" presId="urn:microsoft.com/office/officeart/2008/layout/VerticalCurvedList"/>
    <dgm:cxn modelId="{FFEA7660-44B2-7B4B-AA6A-1BFADF1D9EC8}" type="presParOf" srcId="{0D336E17-95AD-564F-B6A1-A5AF51959D23}" destId="{68FE6EA0-7E41-1545-8CC5-9B0722E5AEA9}" srcOrd="8" destOrd="0" presId="urn:microsoft.com/office/officeart/2008/layout/VerticalCurvedList"/>
    <dgm:cxn modelId="{1C1656E2-B4B0-314E-B135-8DC4D819074F}" type="presParOf" srcId="{68FE6EA0-7E41-1545-8CC5-9B0722E5AEA9}" destId="{3F32BC59-A819-794A-AAF3-1107064E6809}"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C64D3E-1C2A-8C49-A631-583FDC1C1753}">
      <dsp:nvSpPr>
        <dsp:cNvPr id="0" name=""/>
        <dsp:cNvSpPr/>
      </dsp:nvSpPr>
      <dsp:spPr>
        <a:xfrm>
          <a:off x="-5677145" y="-875747"/>
          <a:ext cx="6811655" cy="6811655"/>
        </a:xfrm>
        <a:prstGeom prst="blockArc">
          <a:avLst>
            <a:gd name="adj1" fmla="val 18900000"/>
            <a:gd name="adj2" fmla="val 2700000"/>
            <a:gd name="adj3" fmla="val 317"/>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61DE6B-CF7D-2D4B-B6DB-01444E1C8A94}">
      <dsp:nvSpPr>
        <dsp:cNvPr id="0" name=""/>
        <dsp:cNvSpPr/>
      </dsp:nvSpPr>
      <dsp:spPr>
        <a:xfrm>
          <a:off x="930183" y="722894"/>
          <a:ext cx="4910523" cy="1445586"/>
        </a:xfrm>
        <a:prstGeom prst="rect">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47434" tIns="81280" rIns="81280" bIns="81280" numCol="1" spcCol="1270" anchor="ctr" anchorCtr="0">
          <a:noAutofit/>
        </a:bodyPr>
        <a:lstStyle/>
        <a:p>
          <a:pPr marL="0" lvl="0" indent="0" algn="l" defTabSz="1422400">
            <a:lnSpc>
              <a:spcPct val="90000"/>
            </a:lnSpc>
            <a:spcBef>
              <a:spcPct val="0"/>
            </a:spcBef>
            <a:spcAft>
              <a:spcPct val="35000"/>
            </a:spcAft>
            <a:buNone/>
          </a:pPr>
          <a:r>
            <a:rPr lang="zh-CN" altLang="en-US" sz="3200" kern="1200" dirty="0">
              <a:solidFill>
                <a:schemeClr val="tx1"/>
              </a:solidFill>
              <a:latin typeface="SimHei" panose="02010609060101010101" pitchFamily="49" charset="-122"/>
              <a:ea typeface="SimHei" panose="02010609060101010101" pitchFamily="49" charset="-122"/>
            </a:rPr>
            <a:t>测量的含义</a:t>
          </a:r>
        </a:p>
      </dsp:txBody>
      <dsp:txXfrm>
        <a:off x="930183" y="722894"/>
        <a:ext cx="4910523" cy="1445586"/>
      </dsp:txXfrm>
    </dsp:sp>
    <dsp:sp modelId="{8E0D2E3E-42A4-6940-A3E7-D90F1636BA16}">
      <dsp:nvSpPr>
        <dsp:cNvPr id="0" name=""/>
        <dsp:cNvSpPr/>
      </dsp:nvSpPr>
      <dsp:spPr>
        <a:xfrm>
          <a:off x="26692" y="542196"/>
          <a:ext cx="1806983" cy="1806983"/>
        </a:xfrm>
        <a:prstGeom prst="ellipse">
          <a:avLst/>
        </a:prstGeom>
        <a:solidFill>
          <a:schemeClr val="bg1">
            <a:lumMod val="95000"/>
          </a:schemeClr>
        </a:solidFill>
        <a:ln w="12700" cap="flat" cmpd="sng" algn="ctr">
          <a:solidFill>
            <a:srgbClr val="006600"/>
          </a:solidFill>
          <a:prstDash val="solid"/>
          <a:miter lim="800000"/>
        </a:ln>
        <a:effectLst/>
      </dsp:spPr>
      <dsp:style>
        <a:lnRef idx="2">
          <a:scrgbClr r="0" g="0" b="0"/>
        </a:lnRef>
        <a:fillRef idx="1">
          <a:scrgbClr r="0" g="0" b="0"/>
        </a:fillRef>
        <a:effectRef idx="0">
          <a:scrgbClr r="0" g="0" b="0"/>
        </a:effectRef>
        <a:fontRef idx="minor"/>
      </dsp:style>
    </dsp:sp>
    <dsp:sp modelId="{CBCB9163-3AC2-904D-9C4B-46A9FC5F7F12}">
      <dsp:nvSpPr>
        <dsp:cNvPr id="0" name=""/>
        <dsp:cNvSpPr/>
      </dsp:nvSpPr>
      <dsp:spPr>
        <a:xfrm>
          <a:off x="930183" y="2891679"/>
          <a:ext cx="4910523" cy="1445586"/>
        </a:xfrm>
        <a:prstGeom prst="rect">
          <a:avLst/>
        </a:prstGeom>
        <a:solidFill>
          <a:srgbClr val="EFC2B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7434" tIns="81280" rIns="81280" bIns="81280" numCol="1" spcCol="1270" anchor="ctr" anchorCtr="0">
          <a:noAutofit/>
        </a:bodyPr>
        <a:lstStyle/>
        <a:p>
          <a:pPr marL="0" lvl="0" indent="0" algn="l" defTabSz="1422400">
            <a:lnSpc>
              <a:spcPct val="90000"/>
            </a:lnSpc>
            <a:spcBef>
              <a:spcPct val="0"/>
            </a:spcBef>
            <a:spcAft>
              <a:spcPct val="35000"/>
            </a:spcAft>
            <a:buNone/>
          </a:pPr>
          <a:r>
            <a:rPr lang="zh-CN" altLang="en-US" sz="3200" kern="1200" dirty="0">
              <a:solidFill>
                <a:schemeClr val="tx1"/>
              </a:solidFill>
              <a:latin typeface="SimHei" panose="02010609060101010101" pitchFamily="49" charset="-122"/>
              <a:ea typeface="SimHei" panose="02010609060101010101" pitchFamily="49" charset="-122"/>
            </a:rPr>
            <a:t>测量的分类</a:t>
          </a:r>
          <a:endParaRPr lang="zh-CN" altLang="en-US" sz="3200" kern="1200" dirty="0">
            <a:latin typeface="SimHei" panose="02010609060101010101" pitchFamily="49" charset="-122"/>
            <a:ea typeface="SimHei" panose="02010609060101010101" pitchFamily="49" charset="-122"/>
          </a:endParaRPr>
        </a:p>
      </dsp:txBody>
      <dsp:txXfrm>
        <a:off x="930183" y="2891679"/>
        <a:ext cx="4910523" cy="1445586"/>
      </dsp:txXfrm>
    </dsp:sp>
    <dsp:sp modelId="{558228F0-6B5A-664E-8823-A905DFFFAAED}">
      <dsp:nvSpPr>
        <dsp:cNvPr id="0" name=""/>
        <dsp:cNvSpPr/>
      </dsp:nvSpPr>
      <dsp:spPr>
        <a:xfrm>
          <a:off x="26692" y="2710980"/>
          <a:ext cx="1806983" cy="1806983"/>
        </a:xfrm>
        <a:prstGeom prst="ellipse">
          <a:avLst/>
        </a:prstGeom>
        <a:solidFill>
          <a:schemeClr val="l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C64D3E-1C2A-8C49-A631-583FDC1C1753}">
      <dsp:nvSpPr>
        <dsp:cNvPr id="0" name=""/>
        <dsp:cNvSpPr/>
      </dsp:nvSpPr>
      <dsp:spPr>
        <a:xfrm>
          <a:off x="-5721373" y="-875747"/>
          <a:ext cx="6811655" cy="6811655"/>
        </a:xfrm>
        <a:prstGeom prst="blockArc">
          <a:avLst>
            <a:gd name="adj1" fmla="val 18900000"/>
            <a:gd name="adj2" fmla="val 2700000"/>
            <a:gd name="adj3" fmla="val 317"/>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61DE6B-CF7D-2D4B-B6DB-01444E1C8A94}">
      <dsp:nvSpPr>
        <dsp:cNvPr id="0" name=""/>
        <dsp:cNvSpPr/>
      </dsp:nvSpPr>
      <dsp:spPr>
        <a:xfrm>
          <a:off x="570708" y="389025"/>
          <a:ext cx="5225771" cy="778455"/>
        </a:xfrm>
        <a:prstGeom prst="rect">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17899" tIns="71120" rIns="71120" bIns="71120" numCol="1" spcCol="1270" anchor="ctr" anchorCtr="0">
          <a:noAutofit/>
        </a:bodyPr>
        <a:lstStyle/>
        <a:p>
          <a:pPr marL="0" lvl="0" indent="0" algn="l" defTabSz="1244600">
            <a:lnSpc>
              <a:spcPct val="90000"/>
            </a:lnSpc>
            <a:spcBef>
              <a:spcPct val="0"/>
            </a:spcBef>
            <a:spcAft>
              <a:spcPct val="35000"/>
            </a:spcAft>
            <a:buNone/>
          </a:pPr>
          <a:r>
            <a:rPr lang="zh-CN" altLang="en-US" sz="2800" kern="1200" dirty="0">
              <a:solidFill>
                <a:schemeClr val="tx1"/>
              </a:solidFill>
            </a:rPr>
            <a:t>绝对误差与相对误差</a:t>
          </a:r>
        </a:p>
      </dsp:txBody>
      <dsp:txXfrm>
        <a:off x="570708" y="389025"/>
        <a:ext cx="5225771" cy="778455"/>
      </dsp:txXfrm>
    </dsp:sp>
    <dsp:sp modelId="{8E0D2E3E-42A4-6940-A3E7-D90F1636BA16}">
      <dsp:nvSpPr>
        <dsp:cNvPr id="0" name=""/>
        <dsp:cNvSpPr/>
      </dsp:nvSpPr>
      <dsp:spPr>
        <a:xfrm>
          <a:off x="84174" y="291718"/>
          <a:ext cx="973068" cy="973068"/>
        </a:xfrm>
        <a:prstGeom prst="ellipse">
          <a:avLst/>
        </a:prstGeom>
        <a:solidFill>
          <a:schemeClr val="bg1">
            <a:lumMod val="95000"/>
          </a:schemeClr>
        </a:solidFill>
        <a:ln w="12700" cap="flat" cmpd="sng" algn="ctr">
          <a:solidFill>
            <a:srgbClr val="006600"/>
          </a:solidFill>
          <a:prstDash val="solid"/>
          <a:miter lim="800000"/>
        </a:ln>
        <a:effectLst/>
      </dsp:spPr>
      <dsp:style>
        <a:lnRef idx="2">
          <a:scrgbClr r="0" g="0" b="0"/>
        </a:lnRef>
        <a:fillRef idx="1">
          <a:scrgbClr r="0" g="0" b="0"/>
        </a:fillRef>
        <a:effectRef idx="0">
          <a:scrgbClr r="0" g="0" b="0"/>
        </a:effectRef>
        <a:fontRef idx="minor"/>
      </dsp:style>
    </dsp:sp>
    <dsp:sp modelId="{CBCB9163-3AC2-904D-9C4B-46A9FC5F7F12}">
      <dsp:nvSpPr>
        <dsp:cNvPr id="0" name=""/>
        <dsp:cNvSpPr/>
      </dsp:nvSpPr>
      <dsp:spPr>
        <a:xfrm>
          <a:off x="1017014" y="1556910"/>
          <a:ext cx="4779465" cy="778455"/>
        </a:xfrm>
        <a:prstGeom prst="rect">
          <a:avLst/>
        </a:prstGeom>
        <a:solidFill>
          <a:srgbClr val="EFC2B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99" tIns="71120" rIns="71120" bIns="71120" numCol="1" spcCol="1270" anchor="ctr" anchorCtr="0">
          <a:noAutofit/>
        </a:bodyPr>
        <a:lstStyle/>
        <a:p>
          <a:pPr marL="0" lvl="0" indent="0" algn="l" defTabSz="1244600">
            <a:lnSpc>
              <a:spcPct val="90000"/>
            </a:lnSpc>
            <a:spcBef>
              <a:spcPct val="0"/>
            </a:spcBef>
            <a:spcAft>
              <a:spcPct val="35000"/>
            </a:spcAft>
            <a:buNone/>
          </a:pPr>
          <a:r>
            <a:rPr lang="zh-CN" altLang="en-US" sz="2800" kern="1200" dirty="0">
              <a:solidFill>
                <a:schemeClr val="tx1"/>
              </a:solidFill>
            </a:rPr>
            <a:t>误差的来源</a:t>
          </a:r>
          <a:endParaRPr lang="zh-CN" altLang="en-US" sz="2800" kern="1200" dirty="0"/>
        </a:p>
      </dsp:txBody>
      <dsp:txXfrm>
        <a:off x="1017014" y="1556910"/>
        <a:ext cx="4779465" cy="778455"/>
      </dsp:txXfrm>
    </dsp:sp>
    <dsp:sp modelId="{558228F0-6B5A-664E-8823-A905DFFFAAED}">
      <dsp:nvSpPr>
        <dsp:cNvPr id="0" name=""/>
        <dsp:cNvSpPr/>
      </dsp:nvSpPr>
      <dsp:spPr>
        <a:xfrm>
          <a:off x="530480" y="1459603"/>
          <a:ext cx="973068" cy="973068"/>
        </a:xfrm>
        <a:prstGeom prst="ellipse">
          <a:avLst/>
        </a:prstGeom>
        <a:solidFill>
          <a:schemeClr val="l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sp>
    <dsp:sp modelId="{E4A3A4BB-83A2-684D-96BE-92BE074EC9DE}">
      <dsp:nvSpPr>
        <dsp:cNvPr id="0" name=""/>
        <dsp:cNvSpPr/>
      </dsp:nvSpPr>
      <dsp:spPr>
        <a:xfrm>
          <a:off x="1017014" y="2724794"/>
          <a:ext cx="4779465" cy="778455"/>
        </a:xfrm>
        <a:prstGeom prst="rect">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17899" tIns="71120" rIns="71120" bIns="71120" numCol="1" spcCol="1270" anchor="ctr" anchorCtr="0">
          <a:noAutofit/>
        </a:bodyPr>
        <a:lstStyle/>
        <a:p>
          <a:pPr marL="0" lvl="0" indent="0" algn="l" defTabSz="1244600">
            <a:lnSpc>
              <a:spcPct val="90000"/>
            </a:lnSpc>
            <a:spcBef>
              <a:spcPct val="0"/>
            </a:spcBef>
            <a:spcAft>
              <a:spcPct val="35000"/>
            </a:spcAft>
            <a:buNone/>
          </a:pPr>
          <a:r>
            <a:rPr lang="zh-CN" altLang="en-US" sz="2800" kern="1200" dirty="0">
              <a:solidFill>
                <a:schemeClr val="tx1"/>
              </a:solidFill>
            </a:rPr>
            <a:t>误差的分类</a:t>
          </a:r>
        </a:p>
      </dsp:txBody>
      <dsp:txXfrm>
        <a:off x="1017014" y="2724794"/>
        <a:ext cx="4779465" cy="778455"/>
      </dsp:txXfrm>
    </dsp:sp>
    <dsp:sp modelId="{B3CC5621-ACB0-A647-85BC-50738E35AB20}">
      <dsp:nvSpPr>
        <dsp:cNvPr id="0" name=""/>
        <dsp:cNvSpPr/>
      </dsp:nvSpPr>
      <dsp:spPr>
        <a:xfrm>
          <a:off x="530480" y="2627488"/>
          <a:ext cx="973068" cy="973068"/>
        </a:xfrm>
        <a:prstGeom prst="ellipse">
          <a:avLst/>
        </a:prstGeom>
        <a:solidFill>
          <a:schemeClr val="bg1">
            <a:lumMod val="95000"/>
          </a:schemeClr>
        </a:solidFill>
        <a:ln w="12700" cap="flat" cmpd="sng" algn="ctr">
          <a:solidFill>
            <a:schemeClr val="accent5">
              <a:lumMod val="75000"/>
            </a:schemeClr>
          </a:solidFill>
          <a:prstDash val="solid"/>
          <a:miter lim="800000"/>
        </a:ln>
        <a:effectLst/>
      </dsp:spPr>
      <dsp:style>
        <a:lnRef idx="2">
          <a:scrgbClr r="0" g="0" b="0"/>
        </a:lnRef>
        <a:fillRef idx="1">
          <a:scrgbClr r="0" g="0" b="0"/>
        </a:fillRef>
        <a:effectRef idx="0">
          <a:scrgbClr r="0" g="0" b="0"/>
        </a:effectRef>
        <a:fontRef idx="minor"/>
      </dsp:style>
    </dsp:sp>
    <dsp:sp modelId="{A7F73581-E588-F944-BDAE-9AAB8B218CCB}">
      <dsp:nvSpPr>
        <dsp:cNvPr id="0" name=""/>
        <dsp:cNvSpPr/>
      </dsp:nvSpPr>
      <dsp:spPr>
        <a:xfrm>
          <a:off x="570708" y="3892679"/>
          <a:ext cx="5225771" cy="778455"/>
        </a:xfrm>
        <a:prstGeom prst="rect">
          <a:avLst/>
        </a:prstGeom>
        <a:solidFill>
          <a:srgbClr val="DEB3EE"/>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17899" tIns="71120" rIns="71120" bIns="71120" numCol="1" spcCol="1270" anchor="ctr" anchorCtr="0">
          <a:noAutofit/>
        </a:bodyPr>
        <a:lstStyle/>
        <a:p>
          <a:pPr marL="0" lvl="0" indent="0" algn="l" defTabSz="1244600">
            <a:lnSpc>
              <a:spcPct val="90000"/>
            </a:lnSpc>
            <a:spcBef>
              <a:spcPct val="0"/>
            </a:spcBef>
            <a:spcAft>
              <a:spcPct val="35000"/>
            </a:spcAft>
            <a:buNone/>
          </a:pPr>
          <a:r>
            <a:rPr lang="zh-CN" altLang="en-US" sz="2800" kern="1200" dirty="0">
              <a:solidFill>
                <a:schemeClr val="tx1"/>
              </a:solidFill>
            </a:rPr>
            <a:t>误差的几个概念</a:t>
          </a:r>
        </a:p>
      </dsp:txBody>
      <dsp:txXfrm>
        <a:off x="570708" y="3892679"/>
        <a:ext cx="5225771" cy="778455"/>
      </dsp:txXfrm>
    </dsp:sp>
    <dsp:sp modelId="{3F32BC59-A819-794A-AAF3-1107064E6809}">
      <dsp:nvSpPr>
        <dsp:cNvPr id="0" name=""/>
        <dsp:cNvSpPr/>
      </dsp:nvSpPr>
      <dsp:spPr>
        <a:xfrm>
          <a:off x="84174" y="3795373"/>
          <a:ext cx="973068" cy="973068"/>
        </a:xfrm>
        <a:prstGeom prst="ellipse">
          <a:avLst/>
        </a:prstGeom>
        <a:solidFill>
          <a:schemeClr val="bg1">
            <a:lumMod val="95000"/>
          </a:schemeClr>
        </a:solidFill>
        <a:ln w="12700" cap="flat" cmpd="sng" algn="ctr">
          <a:solidFill>
            <a:srgbClr val="7030A0"/>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C64D3E-1C2A-8C49-A631-583FDC1C1753}">
      <dsp:nvSpPr>
        <dsp:cNvPr id="0" name=""/>
        <dsp:cNvSpPr/>
      </dsp:nvSpPr>
      <dsp:spPr>
        <a:xfrm>
          <a:off x="-5563363" y="-875747"/>
          <a:ext cx="6811655" cy="6811655"/>
        </a:xfrm>
        <a:prstGeom prst="blockArc">
          <a:avLst>
            <a:gd name="adj1" fmla="val 18900000"/>
            <a:gd name="adj2" fmla="val 2700000"/>
            <a:gd name="adj3" fmla="val 317"/>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61DE6B-CF7D-2D4B-B6DB-01444E1C8A94}">
      <dsp:nvSpPr>
        <dsp:cNvPr id="0" name=""/>
        <dsp:cNvSpPr/>
      </dsp:nvSpPr>
      <dsp:spPr>
        <a:xfrm>
          <a:off x="1097421" y="389025"/>
          <a:ext cx="4488363" cy="778455"/>
        </a:xfrm>
        <a:prstGeom prst="rect">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17899" tIns="71120" rIns="71120" bIns="71120" numCol="1" spcCol="1270" anchor="ctr" anchorCtr="0">
          <a:noAutofit/>
        </a:bodyPr>
        <a:lstStyle/>
        <a:p>
          <a:pPr marL="0" lvl="0" indent="0" algn="l" defTabSz="1244600">
            <a:lnSpc>
              <a:spcPct val="90000"/>
            </a:lnSpc>
            <a:spcBef>
              <a:spcPct val="0"/>
            </a:spcBef>
            <a:spcAft>
              <a:spcPct val="35000"/>
            </a:spcAft>
            <a:buNone/>
          </a:pPr>
          <a:r>
            <a:rPr lang="zh-CN" altLang="en-US" sz="2800" kern="1200" dirty="0">
              <a:solidFill>
                <a:schemeClr val="tx1"/>
              </a:solidFill>
            </a:rPr>
            <a:t>算术平均值</a:t>
          </a:r>
        </a:p>
      </dsp:txBody>
      <dsp:txXfrm>
        <a:off x="1097421" y="389025"/>
        <a:ext cx="4488363" cy="778455"/>
      </dsp:txXfrm>
    </dsp:sp>
    <dsp:sp modelId="{8E0D2E3E-42A4-6940-A3E7-D90F1636BA16}">
      <dsp:nvSpPr>
        <dsp:cNvPr id="0" name=""/>
        <dsp:cNvSpPr/>
      </dsp:nvSpPr>
      <dsp:spPr>
        <a:xfrm>
          <a:off x="242183" y="291718"/>
          <a:ext cx="973068" cy="973068"/>
        </a:xfrm>
        <a:prstGeom prst="ellipse">
          <a:avLst/>
        </a:prstGeom>
        <a:solidFill>
          <a:schemeClr val="bg1">
            <a:lumMod val="95000"/>
          </a:schemeClr>
        </a:solidFill>
        <a:ln w="12700" cap="flat" cmpd="sng" algn="ctr">
          <a:solidFill>
            <a:srgbClr val="006600"/>
          </a:solidFill>
          <a:prstDash val="solid"/>
          <a:miter lim="800000"/>
        </a:ln>
        <a:effectLst/>
      </dsp:spPr>
      <dsp:style>
        <a:lnRef idx="2">
          <a:scrgbClr r="0" g="0" b="0"/>
        </a:lnRef>
        <a:fillRef idx="1">
          <a:scrgbClr r="0" g="0" b="0"/>
        </a:fillRef>
        <a:effectRef idx="0">
          <a:scrgbClr r="0" g="0" b="0"/>
        </a:effectRef>
        <a:fontRef idx="minor"/>
      </dsp:style>
    </dsp:sp>
    <dsp:sp modelId="{CBCB9163-3AC2-904D-9C4B-46A9FC5F7F12}">
      <dsp:nvSpPr>
        <dsp:cNvPr id="0" name=""/>
        <dsp:cNvSpPr/>
      </dsp:nvSpPr>
      <dsp:spPr>
        <a:xfrm>
          <a:off x="1491041" y="1556910"/>
          <a:ext cx="4147429" cy="778455"/>
        </a:xfrm>
        <a:prstGeom prst="rect">
          <a:avLst/>
        </a:prstGeom>
        <a:solidFill>
          <a:srgbClr val="EFC2B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99" tIns="71120" rIns="71120" bIns="71120" numCol="1" spcCol="1270" anchor="ctr" anchorCtr="0">
          <a:noAutofit/>
        </a:bodyPr>
        <a:lstStyle/>
        <a:p>
          <a:pPr marL="0" lvl="0" indent="0" algn="l" defTabSz="1244600">
            <a:lnSpc>
              <a:spcPct val="90000"/>
            </a:lnSpc>
            <a:spcBef>
              <a:spcPct val="0"/>
            </a:spcBef>
            <a:spcAft>
              <a:spcPct val="35000"/>
            </a:spcAft>
            <a:buNone/>
          </a:pPr>
          <a:r>
            <a:rPr lang="zh-CN" altLang="en-US" sz="2800" kern="1200" dirty="0">
              <a:solidFill>
                <a:schemeClr val="tx1"/>
              </a:solidFill>
            </a:rPr>
            <a:t>标准偏差</a:t>
          </a:r>
          <a:endParaRPr lang="zh-CN" altLang="en-US" sz="2800" kern="1200" dirty="0"/>
        </a:p>
      </dsp:txBody>
      <dsp:txXfrm>
        <a:off x="1491041" y="1556910"/>
        <a:ext cx="4147429" cy="778455"/>
      </dsp:txXfrm>
    </dsp:sp>
    <dsp:sp modelId="{558228F0-6B5A-664E-8823-A905DFFFAAED}">
      <dsp:nvSpPr>
        <dsp:cNvPr id="0" name=""/>
        <dsp:cNvSpPr/>
      </dsp:nvSpPr>
      <dsp:spPr>
        <a:xfrm>
          <a:off x="688489" y="1459603"/>
          <a:ext cx="973068" cy="973068"/>
        </a:xfrm>
        <a:prstGeom prst="ellipse">
          <a:avLst/>
        </a:prstGeom>
        <a:solidFill>
          <a:schemeClr val="l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sp>
    <dsp:sp modelId="{E4A3A4BB-83A2-684D-96BE-92BE074EC9DE}">
      <dsp:nvSpPr>
        <dsp:cNvPr id="0" name=""/>
        <dsp:cNvSpPr/>
      </dsp:nvSpPr>
      <dsp:spPr>
        <a:xfrm>
          <a:off x="1543711" y="2724794"/>
          <a:ext cx="4042089" cy="778455"/>
        </a:xfrm>
        <a:prstGeom prst="rect">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17899" tIns="71120" rIns="71120" bIns="71120" numCol="1" spcCol="1270" anchor="ctr" anchorCtr="0">
          <a:noAutofit/>
        </a:bodyPr>
        <a:lstStyle/>
        <a:p>
          <a:pPr marL="0" lvl="0" indent="0" algn="l" defTabSz="1244600">
            <a:lnSpc>
              <a:spcPct val="90000"/>
            </a:lnSpc>
            <a:spcBef>
              <a:spcPct val="0"/>
            </a:spcBef>
            <a:spcAft>
              <a:spcPct val="35000"/>
            </a:spcAft>
            <a:buNone/>
          </a:pPr>
          <a:r>
            <a:rPr lang="zh-CN" altLang="en-US" sz="2800" kern="1200" dirty="0">
              <a:solidFill>
                <a:schemeClr val="tx1"/>
              </a:solidFill>
            </a:rPr>
            <a:t>置信概率和置信限</a:t>
          </a:r>
        </a:p>
      </dsp:txBody>
      <dsp:txXfrm>
        <a:off x="1543711" y="2724794"/>
        <a:ext cx="4042089" cy="778455"/>
      </dsp:txXfrm>
    </dsp:sp>
    <dsp:sp modelId="{B3CC5621-ACB0-A647-85BC-50738E35AB20}">
      <dsp:nvSpPr>
        <dsp:cNvPr id="0" name=""/>
        <dsp:cNvSpPr/>
      </dsp:nvSpPr>
      <dsp:spPr>
        <a:xfrm>
          <a:off x="688489" y="2627488"/>
          <a:ext cx="973068" cy="973068"/>
        </a:xfrm>
        <a:prstGeom prst="ellipse">
          <a:avLst/>
        </a:prstGeom>
        <a:solidFill>
          <a:schemeClr val="bg1">
            <a:lumMod val="95000"/>
          </a:schemeClr>
        </a:solidFill>
        <a:ln w="12700" cap="flat" cmpd="sng" algn="ctr">
          <a:solidFill>
            <a:schemeClr val="accent5">
              <a:lumMod val="75000"/>
            </a:schemeClr>
          </a:solidFill>
          <a:prstDash val="solid"/>
          <a:miter lim="800000"/>
        </a:ln>
        <a:effectLst/>
      </dsp:spPr>
      <dsp:style>
        <a:lnRef idx="2">
          <a:scrgbClr r="0" g="0" b="0"/>
        </a:lnRef>
        <a:fillRef idx="1">
          <a:scrgbClr r="0" g="0" b="0"/>
        </a:fillRef>
        <a:effectRef idx="0">
          <a:scrgbClr r="0" g="0" b="0"/>
        </a:effectRef>
        <a:fontRef idx="minor"/>
      </dsp:style>
    </dsp:sp>
    <dsp:sp modelId="{A7F73581-E588-F944-BDAE-9AAB8B218CCB}">
      <dsp:nvSpPr>
        <dsp:cNvPr id="0" name=""/>
        <dsp:cNvSpPr/>
      </dsp:nvSpPr>
      <dsp:spPr>
        <a:xfrm>
          <a:off x="1083416" y="3892679"/>
          <a:ext cx="4516373" cy="778455"/>
        </a:xfrm>
        <a:prstGeom prst="rect">
          <a:avLst/>
        </a:prstGeom>
        <a:solidFill>
          <a:srgbClr val="DEB3EE"/>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17899" tIns="71120" rIns="71120" bIns="71120" numCol="1" spcCol="1270" anchor="ctr" anchorCtr="0">
          <a:noAutofit/>
        </a:bodyPr>
        <a:lstStyle/>
        <a:p>
          <a:pPr marL="0" lvl="0" indent="0" algn="l" defTabSz="1244600">
            <a:lnSpc>
              <a:spcPct val="90000"/>
            </a:lnSpc>
            <a:spcBef>
              <a:spcPct val="0"/>
            </a:spcBef>
            <a:spcAft>
              <a:spcPct val="35000"/>
            </a:spcAft>
            <a:buNone/>
          </a:pPr>
          <a:r>
            <a:rPr lang="zh-CN" altLang="en-US" sz="2800" kern="1200" dirty="0">
              <a:solidFill>
                <a:schemeClr val="tx1"/>
              </a:solidFill>
            </a:rPr>
            <a:t>坏值的剔除</a:t>
          </a:r>
        </a:p>
      </dsp:txBody>
      <dsp:txXfrm>
        <a:off x="1083416" y="3892679"/>
        <a:ext cx="4516373" cy="778455"/>
      </dsp:txXfrm>
    </dsp:sp>
    <dsp:sp modelId="{3F32BC59-A819-794A-AAF3-1107064E6809}">
      <dsp:nvSpPr>
        <dsp:cNvPr id="0" name=""/>
        <dsp:cNvSpPr/>
      </dsp:nvSpPr>
      <dsp:spPr>
        <a:xfrm>
          <a:off x="242183" y="3795373"/>
          <a:ext cx="973068" cy="973068"/>
        </a:xfrm>
        <a:prstGeom prst="ellipse">
          <a:avLst/>
        </a:prstGeom>
        <a:solidFill>
          <a:schemeClr val="bg1">
            <a:lumMod val="95000"/>
          </a:schemeClr>
        </a:solidFill>
        <a:ln w="12700" cap="flat" cmpd="sng" algn="ctr">
          <a:solidFill>
            <a:srgbClr val="7030A0"/>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93950C8-81D1-5CBC-A5DD-651F978ED81B}"/>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b="0"/>
            </a:lvl1pPr>
          </a:lstStyle>
          <a:p>
            <a:endParaRPr lang="en-US" altLang="zh-CN"/>
          </a:p>
        </p:txBody>
      </p:sp>
      <p:sp>
        <p:nvSpPr>
          <p:cNvPr id="4099" name="Rectangle 3">
            <a:extLst>
              <a:ext uri="{FF2B5EF4-FFF2-40B4-BE49-F238E27FC236}">
                <a16:creationId xmlns:a16="http://schemas.microsoft.com/office/drawing/2014/main" id="{A023B3EC-930C-A838-8728-C9093A65B3E5}"/>
              </a:ext>
            </a:extLst>
          </p:cNvPr>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b="0"/>
            </a:lvl1pPr>
          </a:lstStyle>
          <a:p>
            <a:endParaRPr lang="en-US" altLang="zh-CN"/>
          </a:p>
        </p:txBody>
      </p:sp>
      <p:sp>
        <p:nvSpPr>
          <p:cNvPr id="4100" name="Rectangle 4">
            <a:extLst>
              <a:ext uri="{FF2B5EF4-FFF2-40B4-BE49-F238E27FC236}">
                <a16:creationId xmlns:a16="http://schemas.microsoft.com/office/drawing/2014/main" id="{BFE625A7-0EEB-1BAF-31D0-3B90A636455F}"/>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Rectangle 5">
            <a:extLst>
              <a:ext uri="{FF2B5EF4-FFF2-40B4-BE49-F238E27FC236}">
                <a16:creationId xmlns:a16="http://schemas.microsoft.com/office/drawing/2014/main" id="{5A69C1E8-DBA6-7CD3-0B89-C1917AF3721D}"/>
              </a:ext>
            </a:extLst>
          </p:cNvPr>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102" name="Rectangle 6">
            <a:extLst>
              <a:ext uri="{FF2B5EF4-FFF2-40B4-BE49-F238E27FC236}">
                <a16:creationId xmlns:a16="http://schemas.microsoft.com/office/drawing/2014/main" id="{3FA21B00-9A78-748B-D630-A1D549F06216}"/>
              </a:ext>
            </a:extLst>
          </p:cNvPr>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b="0"/>
            </a:lvl1pPr>
          </a:lstStyle>
          <a:p>
            <a:endParaRPr lang="en-US" altLang="zh-CN"/>
          </a:p>
        </p:txBody>
      </p:sp>
      <p:sp>
        <p:nvSpPr>
          <p:cNvPr id="4103" name="Rectangle 7">
            <a:extLst>
              <a:ext uri="{FF2B5EF4-FFF2-40B4-BE49-F238E27FC236}">
                <a16:creationId xmlns:a16="http://schemas.microsoft.com/office/drawing/2014/main" id="{226849D7-585E-B231-3E36-E2CC4B415B27}"/>
              </a:ext>
            </a:extLst>
          </p:cNvPr>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b="0"/>
            </a:lvl1pPr>
          </a:lstStyle>
          <a:p>
            <a:fld id="{578E941A-5414-024D-A89D-E31AE378B5AD}"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C74FCFD7-8E79-1626-8717-B861866FBFB1}"/>
              </a:ext>
            </a:extLst>
          </p:cNvPr>
          <p:cNvSpPr>
            <a:spLocks noGrp="1" noChangeArrowheads="1"/>
          </p:cNvSpPr>
          <p:nvPr>
            <p:ph type="sldNum" sz="quarter" idx="5"/>
          </p:nvPr>
        </p:nvSpPr>
        <p:spPr>
          <a:ln/>
        </p:spPr>
        <p:txBody>
          <a:bodyPr/>
          <a:lstStyle/>
          <a:p>
            <a:fld id="{BF930895-59BB-2640-9620-D820CCAE1DCA}" type="slidenum">
              <a:rPr lang="en-US" altLang="zh-CN"/>
              <a:pPr/>
              <a:t>3</a:t>
            </a:fld>
            <a:endParaRPr lang="en-US" altLang="zh-CN"/>
          </a:p>
        </p:txBody>
      </p:sp>
      <p:sp>
        <p:nvSpPr>
          <p:cNvPr id="47106" name="Rectangle 2">
            <a:extLst>
              <a:ext uri="{FF2B5EF4-FFF2-40B4-BE49-F238E27FC236}">
                <a16:creationId xmlns:a16="http://schemas.microsoft.com/office/drawing/2014/main" id="{700103BE-BB4C-5345-A714-EAD40FD049C9}"/>
              </a:ext>
            </a:extLst>
          </p:cNvPr>
          <p:cNvSpPr>
            <a:spLocks noGrp="1" noRot="1" noChangeAspect="1" noChangeArrowheads="1" noTextEdit="1"/>
          </p:cNvSpPr>
          <p:nvPr>
            <p:ph type="sldImg"/>
          </p:nvPr>
        </p:nvSpPr>
        <p:spPr>
          <a:xfrm>
            <a:off x="381000" y="685800"/>
            <a:ext cx="6096000" cy="3429000"/>
          </a:xfrm>
          <a:ln/>
        </p:spPr>
      </p:sp>
      <p:sp>
        <p:nvSpPr>
          <p:cNvPr id="47107" name="Rectangle 3">
            <a:extLst>
              <a:ext uri="{FF2B5EF4-FFF2-40B4-BE49-F238E27FC236}">
                <a16:creationId xmlns:a16="http://schemas.microsoft.com/office/drawing/2014/main" id="{C8B9864B-6642-C499-B3EF-E4C34D0D089D}"/>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C434187-BCCD-28B2-4BBD-4216688C629F}"/>
              </a:ext>
            </a:extLst>
          </p:cNvPr>
          <p:cNvSpPr>
            <a:spLocks noGrp="1" noChangeArrowheads="1"/>
          </p:cNvSpPr>
          <p:nvPr>
            <p:ph type="sldNum" sz="quarter" idx="5"/>
          </p:nvPr>
        </p:nvSpPr>
        <p:spPr>
          <a:ln/>
        </p:spPr>
        <p:txBody>
          <a:bodyPr/>
          <a:lstStyle/>
          <a:p>
            <a:fld id="{6725B3ED-D660-BB4C-A187-BA25351A29AF}" type="slidenum">
              <a:rPr lang="en-US" altLang="zh-CN"/>
              <a:pPr/>
              <a:t>17</a:t>
            </a:fld>
            <a:endParaRPr lang="en-US" altLang="zh-CN"/>
          </a:p>
        </p:txBody>
      </p:sp>
      <p:sp>
        <p:nvSpPr>
          <p:cNvPr id="56322" name="Rectangle 2">
            <a:extLst>
              <a:ext uri="{FF2B5EF4-FFF2-40B4-BE49-F238E27FC236}">
                <a16:creationId xmlns:a16="http://schemas.microsoft.com/office/drawing/2014/main" id="{5F039F1E-9F63-657A-E389-4B568DC309BD}"/>
              </a:ext>
            </a:extLst>
          </p:cNvPr>
          <p:cNvSpPr>
            <a:spLocks noGrp="1" noRot="1" noChangeAspect="1" noChangeArrowheads="1" noTextEdit="1"/>
          </p:cNvSpPr>
          <p:nvPr>
            <p:ph type="sldImg"/>
          </p:nvPr>
        </p:nvSpPr>
        <p:spPr>
          <a:xfrm>
            <a:off x="381000" y="685800"/>
            <a:ext cx="6096000" cy="3429000"/>
          </a:xfrm>
          <a:ln/>
        </p:spPr>
      </p:sp>
      <p:sp>
        <p:nvSpPr>
          <p:cNvPr id="56323" name="Rectangle 3">
            <a:extLst>
              <a:ext uri="{FF2B5EF4-FFF2-40B4-BE49-F238E27FC236}">
                <a16:creationId xmlns:a16="http://schemas.microsoft.com/office/drawing/2014/main" id="{033F16E5-9C60-15EF-58DA-7AC546F1299B}"/>
              </a:ext>
            </a:extLst>
          </p:cNvPr>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353670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C434187-BCCD-28B2-4BBD-4216688C629F}"/>
              </a:ext>
            </a:extLst>
          </p:cNvPr>
          <p:cNvSpPr>
            <a:spLocks noGrp="1" noChangeArrowheads="1"/>
          </p:cNvSpPr>
          <p:nvPr>
            <p:ph type="sldNum" sz="quarter" idx="5"/>
          </p:nvPr>
        </p:nvSpPr>
        <p:spPr>
          <a:ln/>
        </p:spPr>
        <p:txBody>
          <a:bodyPr/>
          <a:lstStyle/>
          <a:p>
            <a:fld id="{6725B3ED-D660-BB4C-A187-BA25351A29AF}" type="slidenum">
              <a:rPr lang="en-US" altLang="zh-CN"/>
              <a:pPr/>
              <a:t>18</a:t>
            </a:fld>
            <a:endParaRPr lang="en-US" altLang="zh-CN"/>
          </a:p>
        </p:txBody>
      </p:sp>
      <p:sp>
        <p:nvSpPr>
          <p:cNvPr id="56322" name="Rectangle 2">
            <a:extLst>
              <a:ext uri="{FF2B5EF4-FFF2-40B4-BE49-F238E27FC236}">
                <a16:creationId xmlns:a16="http://schemas.microsoft.com/office/drawing/2014/main" id="{5F039F1E-9F63-657A-E389-4B568DC309BD}"/>
              </a:ext>
            </a:extLst>
          </p:cNvPr>
          <p:cNvSpPr>
            <a:spLocks noGrp="1" noRot="1" noChangeAspect="1" noChangeArrowheads="1" noTextEdit="1"/>
          </p:cNvSpPr>
          <p:nvPr>
            <p:ph type="sldImg"/>
          </p:nvPr>
        </p:nvSpPr>
        <p:spPr>
          <a:xfrm>
            <a:off x="381000" y="685800"/>
            <a:ext cx="6096000" cy="3429000"/>
          </a:xfrm>
          <a:ln/>
        </p:spPr>
      </p:sp>
      <p:sp>
        <p:nvSpPr>
          <p:cNvPr id="56323" name="Rectangle 3">
            <a:extLst>
              <a:ext uri="{FF2B5EF4-FFF2-40B4-BE49-F238E27FC236}">
                <a16:creationId xmlns:a16="http://schemas.microsoft.com/office/drawing/2014/main" id="{033F16E5-9C60-15EF-58DA-7AC546F1299B}"/>
              </a:ext>
            </a:extLst>
          </p:cNvPr>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847463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C434187-BCCD-28B2-4BBD-4216688C629F}"/>
              </a:ext>
            </a:extLst>
          </p:cNvPr>
          <p:cNvSpPr>
            <a:spLocks noGrp="1" noChangeArrowheads="1"/>
          </p:cNvSpPr>
          <p:nvPr>
            <p:ph type="sldNum" sz="quarter" idx="5"/>
          </p:nvPr>
        </p:nvSpPr>
        <p:spPr>
          <a:ln/>
        </p:spPr>
        <p:txBody>
          <a:bodyPr/>
          <a:lstStyle/>
          <a:p>
            <a:fld id="{6725B3ED-D660-BB4C-A187-BA25351A29AF}" type="slidenum">
              <a:rPr lang="en-US" altLang="zh-CN"/>
              <a:pPr/>
              <a:t>19</a:t>
            </a:fld>
            <a:endParaRPr lang="en-US" altLang="zh-CN"/>
          </a:p>
        </p:txBody>
      </p:sp>
      <p:sp>
        <p:nvSpPr>
          <p:cNvPr id="56322" name="Rectangle 2">
            <a:extLst>
              <a:ext uri="{FF2B5EF4-FFF2-40B4-BE49-F238E27FC236}">
                <a16:creationId xmlns:a16="http://schemas.microsoft.com/office/drawing/2014/main" id="{5F039F1E-9F63-657A-E389-4B568DC309BD}"/>
              </a:ext>
            </a:extLst>
          </p:cNvPr>
          <p:cNvSpPr>
            <a:spLocks noGrp="1" noRot="1" noChangeAspect="1" noChangeArrowheads="1" noTextEdit="1"/>
          </p:cNvSpPr>
          <p:nvPr>
            <p:ph type="sldImg"/>
          </p:nvPr>
        </p:nvSpPr>
        <p:spPr>
          <a:xfrm>
            <a:off x="381000" y="685800"/>
            <a:ext cx="6096000" cy="3429000"/>
          </a:xfrm>
          <a:ln/>
        </p:spPr>
      </p:sp>
      <p:sp>
        <p:nvSpPr>
          <p:cNvPr id="56323" name="Rectangle 3">
            <a:extLst>
              <a:ext uri="{FF2B5EF4-FFF2-40B4-BE49-F238E27FC236}">
                <a16:creationId xmlns:a16="http://schemas.microsoft.com/office/drawing/2014/main" id="{033F16E5-9C60-15EF-58DA-7AC546F1299B}"/>
              </a:ext>
            </a:extLst>
          </p:cNvPr>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6210596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78E941A-5414-024D-A89D-E31AE378B5AD}" type="slidenum">
              <a:rPr lang="en-US" altLang="zh-CN" smtClean="0"/>
              <a:pPr/>
              <a:t>38</a:t>
            </a:fld>
            <a:endParaRPr lang="en-US" altLang="zh-CN"/>
          </a:p>
        </p:txBody>
      </p:sp>
    </p:spTree>
    <p:extLst>
      <p:ext uri="{BB962C8B-B14F-4D97-AF65-F5344CB8AC3E}">
        <p14:creationId xmlns:p14="http://schemas.microsoft.com/office/powerpoint/2010/main" val="33712191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70256B80-7F3A-7F4D-87CD-4E5695829DE2}" type="slidenum">
              <a:rPr kumimoji="1" lang="zh-CN" altLang="en-US" smtClean="0"/>
              <a:t>39</a:t>
            </a:fld>
            <a:endParaRPr kumimoji="1" lang="zh-CN" altLang="en-US"/>
          </a:p>
        </p:txBody>
      </p:sp>
    </p:spTree>
    <p:extLst>
      <p:ext uri="{BB962C8B-B14F-4D97-AF65-F5344CB8AC3E}">
        <p14:creationId xmlns:p14="http://schemas.microsoft.com/office/powerpoint/2010/main" val="4085669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70256B80-7F3A-7F4D-87CD-4E5695829DE2}" type="slidenum">
              <a:rPr kumimoji="1" lang="zh-CN" altLang="en-US" smtClean="0"/>
              <a:t>40</a:t>
            </a:fld>
            <a:endParaRPr kumimoji="1" lang="zh-CN" altLang="en-US"/>
          </a:p>
        </p:txBody>
      </p:sp>
    </p:spTree>
    <p:extLst>
      <p:ext uri="{BB962C8B-B14F-4D97-AF65-F5344CB8AC3E}">
        <p14:creationId xmlns:p14="http://schemas.microsoft.com/office/powerpoint/2010/main" val="23050862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70256B80-7F3A-7F4D-87CD-4E5695829DE2}" type="slidenum">
              <a:rPr kumimoji="1" lang="zh-CN" altLang="en-US" smtClean="0"/>
              <a:t>41</a:t>
            </a:fld>
            <a:endParaRPr kumimoji="1" lang="zh-CN" altLang="en-US"/>
          </a:p>
        </p:txBody>
      </p:sp>
    </p:spTree>
    <p:extLst>
      <p:ext uri="{BB962C8B-B14F-4D97-AF65-F5344CB8AC3E}">
        <p14:creationId xmlns:p14="http://schemas.microsoft.com/office/powerpoint/2010/main" val="39117515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70256B80-7F3A-7F4D-87CD-4E5695829DE2}" type="slidenum">
              <a:rPr kumimoji="1" lang="zh-CN" altLang="en-US" smtClean="0"/>
              <a:t>42</a:t>
            </a:fld>
            <a:endParaRPr kumimoji="1" lang="zh-CN" altLang="en-US"/>
          </a:p>
        </p:txBody>
      </p:sp>
    </p:spTree>
    <p:extLst>
      <p:ext uri="{BB962C8B-B14F-4D97-AF65-F5344CB8AC3E}">
        <p14:creationId xmlns:p14="http://schemas.microsoft.com/office/powerpoint/2010/main" val="2708778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C74FCFD7-8E79-1626-8717-B861866FBFB1}"/>
              </a:ext>
            </a:extLst>
          </p:cNvPr>
          <p:cNvSpPr>
            <a:spLocks noGrp="1" noChangeArrowheads="1"/>
          </p:cNvSpPr>
          <p:nvPr>
            <p:ph type="sldNum" sz="quarter" idx="5"/>
          </p:nvPr>
        </p:nvSpPr>
        <p:spPr>
          <a:ln/>
        </p:spPr>
        <p:txBody>
          <a:bodyPr/>
          <a:lstStyle/>
          <a:p>
            <a:fld id="{BF930895-59BB-2640-9620-D820CCAE1DCA}" type="slidenum">
              <a:rPr lang="en-US" altLang="zh-CN"/>
              <a:pPr/>
              <a:t>4</a:t>
            </a:fld>
            <a:endParaRPr lang="en-US" altLang="zh-CN"/>
          </a:p>
        </p:txBody>
      </p:sp>
      <p:sp>
        <p:nvSpPr>
          <p:cNvPr id="47106" name="Rectangle 2">
            <a:extLst>
              <a:ext uri="{FF2B5EF4-FFF2-40B4-BE49-F238E27FC236}">
                <a16:creationId xmlns:a16="http://schemas.microsoft.com/office/drawing/2014/main" id="{700103BE-BB4C-5345-A714-EAD40FD049C9}"/>
              </a:ext>
            </a:extLst>
          </p:cNvPr>
          <p:cNvSpPr>
            <a:spLocks noGrp="1" noRot="1" noChangeAspect="1" noChangeArrowheads="1" noTextEdit="1"/>
          </p:cNvSpPr>
          <p:nvPr>
            <p:ph type="sldImg"/>
          </p:nvPr>
        </p:nvSpPr>
        <p:spPr>
          <a:xfrm>
            <a:off x="381000" y="685800"/>
            <a:ext cx="6096000" cy="3429000"/>
          </a:xfrm>
          <a:ln/>
        </p:spPr>
      </p:sp>
      <p:sp>
        <p:nvSpPr>
          <p:cNvPr id="47107" name="Rectangle 3">
            <a:extLst>
              <a:ext uri="{FF2B5EF4-FFF2-40B4-BE49-F238E27FC236}">
                <a16:creationId xmlns:a16="http://schemas.microsoft.com/office/drawing/2014/main" id="{C8B9864B-6642-C499-B3EF-E4C34D0D089D}"/>
              </a:ext>
            </a:extLst>
          </p:cNvPr>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367130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3C49F942-DB58-FB73-B700-637C1FA8812D}"/>
              </a:ext>
            </a:extLst>
          </p:cNvPr>
          <p:cNvSpPr>
            <a:spLocks noGrp="1" noChangeArrowheads="1"/>
          </p:cNvSpPr>
          <p:nvPr>
            <p:ph type="sldNum" sz="quarter" idx="5"/>
          </p:nvPr>
        </p:nvSpPr>
        <p:spPr>
          <a:ln/>
        </p:spPr>
        <p:txBody>
          <a:bodyPr/>
          <a:lstStyle/>
          <a:p>
            <a:fld id="{C06FFAD9-92B1-334B-B589-12771DB31E46}" type="slidenum">
              <a:rPr lang="en-US" altLang="zh-CN"/>
              <a:pPr/>
              <a:t>6</a:t>
            </a:fld>
            <a:endParaRPr lang="en-US" altLang="zh-CN"/>
          </a:p>
        </p:txBody>
      </p:sp>
      <p:sp>
        <p:nvSpPr>
          <p:cNvPr id="11266" name="Rectangle 2">
            <a:extLst>
              <a:ext uri="{FF2B5EF4-FFF2-40B4-BE49-F238E27FC236}">
                <a16:creationId xmlns:a16="http://schemas.microsoft.com/office/drawing/2014/main" id="{8D48EF78-4BBD-B943-C7B0-AFAFAC79121C}"/>
              </a:ext>
            </a:extLst>
          </p:cNvPr>
          <p:cNvSpPr>
            <a:spLocks noGrp="1" noRot="1" noChangeAspect="1" noChangeArrowheads="1" noTextEdit="1"/>
          </p:cNvSpPr>
          <p:nvPr>
            <p:ph type="sldImg"/>
          </p:nvPr>
        </p:nvSpPr>
        <p:spPr>
          <a:xfrm>
            <a:off x="381000" y="685800"/>
            <a:ext cx="6096000" cy="3429000"/>
          </a:xfrm>
          <a:ln/>
        </p:spPr>
      </p:sp>
      <p:sp>
        <p:nvSpPr>
          <p:cNvPr id="11267" name="Rectangle 3">
            <a:extLst>
              <a:ext uri="{FF2B5EF4-FFF2-40B4-BE49-F238E27FC236}">
                <a16:creationId xmlns:a16="http://schemas.microsoft.com/office/drawing/2014/main" id="{46EDDBFD-240B-02B5-2CC6-AF799FFE4230}"/>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62E2558F-E36C-2CF1-353C-A9A392EAC0CE}"/>
              </a:ext>
            </a:extLst>
          </p:cNvPr>
          <p:cNvSpPr>
            <a:spLocks noGrp="1" noChangeArrowheads="1"/>
          </p:cNvSpPr>
          <p:nvPr>
            <p:ph type="sldNum" sz="quarter" idx="5"/>
          </p:nvPr>
        </p:nvSpPr>
        <p:spPr>
          <a:ln/>
        </p:spPr>
        <p:txBody>
          <a:bodyPr/>
          <a:lstStyle/>
          <a:p>
            <a:fld id="{D2D6163F-7B06-C945-B72B-E4E75CD27B6A}" type="slidenum">
              <a:rPr lang="en-US" altLang="zh-CN"/>
              <a:pPr/>
              <a:t>7</a:t>
            </a:fld>
            <a:endParaRPr lang="en-US" altLang="zh-CN"/>
          </a:p>
        </p:txBody>
      </p:sp>
      <p:sp>
        <p:nvSpPr>
          <p:cNvPr id="13314" name="Rectangle 2">
            <a:extLst>
              <a:ext uri="{FF2B5EF4-FFF2-40B4-BE49-F238E27FC236}">
                <a16:creationId xmlns:a16="http://schemas.microsoft.com/office/drawing/2014/main" id="{64C2F4D5-03DD-FACB-E38E-22129F84D3E3}"/>
              </a:ext>
            </a:extLst>
          </p:cNvPr>
          <p:cNvSpPr>
            <a:spLocks noGrp="1" noRot="1" noChangeAspect="1" noChangeArrowheads="1" noTextEdit="1"/>
          </p:cNvSpPr>
          <p:nvPr>
            <p:ph type="sldImg"/>
          </p:nvPr>
        </p:nvSpPr>
        <p:spPr>
          <a:xfrm>
            <a:off x="381000" y="685800"/>
            <a:ext cx="6096000" cy="3429000"/>
          </a:xfrm>
          <a:ln/>
        </p:spPr>
      </p:sp>
      <p:sp>
        <p:nvSpPr>
          <p:cNvPr id="13315" name="Rectangle 3">
            <a:extLst>
              <a:ext uri="{FF2B5EF4-FFF2-40B4-BE49-F238E27FC236}">
                <a16:creationId xmlns:a16="http://schemas.microsoft.com/office/drawing/2014/main" id="{A77DF660-4DBB-6057-7D2D-740C67648C4B}"/>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0A4DBB9-E3A0-E10B-50F3-19B4E2B6749C}"/>
              </a:ext>
            </a:extLst>
          </p:cNvPr>
          <p:cNvSpPr>
            <a:spLocks noGrp="1" noChangeArrowheads="1"/>
          </p:cNvSpPr>
          <p:nvPr>
            <p:ph type="sldNum" sz="quarter" idx="5"/>
          </p:nvPr>
        </p:nvSpPr>
        <p:spPr>
          <a:ln/>
        </p:spPr>
        <p:txBody>
          <a:bodyPr/>
          <a:lstStyle/>
          <a:p>
            <a:fld id="{7C0A84C0-F2DE-C347-A783-4D877CDC5477}" type="slidenum">
              <a:rPr lang="en-US" altLang="zh-CN"/>
              <a:pPr/>
              <a:t>10</a:t>
            </a:fld>
            <a:endParaRPr lang="en-US" altLang="zh-CN"/>
          </a:p>
        </p:txBody>
      </p:sp>
      <p:sp>
        <p:nvSpPr>
          <p:cNvPr id="16386" name="Rectangle 2">
            <a:extLst>
              <a:ext uri="{FF2B5EF4-FFF2-40B4-BE49-F238E27FC236}">
                <a16:creationId xmlns:a16="http://schemas.microsoft.com/office/drawing/2014/main" id="{87A9CA65-474D-B302-9554-8C37BA8B139A}"/>
              </a:ext>
            </a:extLst>
          </p:cNvPr>
          <p:cNvSpPr>
            <a:spLocks noGrp="1" noRot="1" noChangeAspect="1" noChangeArrowheads="1" noTextEdit="1"/>
          </p:cNvSpPr>
          <p:nvPr>
            <p:ph type="sldImg"/>
          </p:nvPr>
        </p:nvSpPr>
        <p:spPr>
          <a:xfrm>
            <a:off x="381000" y="685800"/>
            <a:ext cx="6096000" cy="3429000"/>
          </a:xfrm>
          <a:ln/>
        </p:spPr>
      </p:sp>
      <p:sp>
        <p:nvSpPr>
          <p:cNvPr id="16387" name="Rectangle 3">
            <a:extLst>
              <a:ext uri="{FF2B5EF4-FFF2-40B4-BE49-F238E27FC236}">
                <a16:creationId xmlns:a16="http://schemas.microsoft.com/office/drawing/2014/main" id="{9AF0AD7A-4105-79D9-30C0-87DB8C6AF345}"/>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0A4DBB9-E3A0-E10B-50F3-19B4E2B6749C}"/>
              </a:ext>
            </a:extLst>
          </p:cNvPr>
          <p:cNvSpPr>
            <a:spLocks noGrp="1" noChangeArrowheads="1"/>
          </p:cNvSpPr>
          <p:nvPr>
            <p:ph type="sldNum" sz="quarter" idx="5"/>
          </p:nvPr>
        </p:nvSpPr>
        <p:spPr>
          <a:ln/>
        </p:spPr>
        <p:txBody>
          <a:bodyPr/>
          <a:lstStyle/>
          <a:p>
            <a:fld id="{7C0A84C0-F2DE-C347-A783-4D877CDC5477}" type="slidenum">
              <a:rPr lang="en-US" altLang="zh-CN"/>
              <a:pPr/>
              <a:t>11</a:t>
            </a:fld>
            <a:endParaRPr lang="en-US" altLang="zh-CN"/>
          </a:p>
        </p:txBody>
      </p:sp>
      <p:sp>
        <p:nvSpPr>
          <p:cNvPr id="16386" name="Rectangle 2">
            <a:extLst>
              <a:ext uri="{FF2B5EF4-FFF2-40B4-BE49-F238E27FC236}">
                <a16:creationId xmlns:a16="http://schemas.microsoft.com/office/drawing/2014/main" id="{87A9CA65-474D-B302-9554-8C37BA8B139A}"/>
              </a:ext>
            </a:extLst>
          </p:cNvPr>
          <p:cNvSpPr>
            <a:spLocks noGrp="1" noRot="1" noChangeAspect="1" noChangeArrowheads="1" noTextEdit="1"/>
          </p:cNvSpPr>
          <p:nvPr>
            <p:ph type="sldImg"/>
          </p:nvPr>
        </p:nvSpPr>
        <p:spPr>
          <a:xfrm>
            <a:off x="381000" y="685800"/>
            <a:ext cx="6096000" cy="3429000"/>
          </a:xfrm>
          <a:ln/>
        </p:spPr>
      </p:sp>
      <p:sp>
        <p:nvSpPr>
          <p:cNvPr id="16387" name="Rectangle 3">
            <a:extLst>
              <a:ext uri="{FF2B5EF4-FFF2-40B4-BE49-F238E27FC236}">
                <a16:creationId xmlns:a16="http://schemas.microsoft.com/office/drawing/2014/main" id="{9AF0AD7A-4105-79D9-30C0-87DB8C6AF345}"/>
              </a:ext>
            </a:extLst>
          </p:cNvPr>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708976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0A4DBB9-E3A0-E10B-50F3-19B4E2B6749C}"/>
              </a:ext>
            </a:extLst>
          </p:cNvPr>
          <p:cNvSpPr>
            <a:spLocks noGrp="1" noChangeArrowheads="1"/>
          </p:cNvSpPr>
          <p:nvPr>
            <p:ph type="sldNum" sz="quarter" idx="5"/>
          </p:nvPr>
        </p:nvSpPr>
        <p:spPr>
          <a:ln/>
        </p:spPr>
        <p:txBody>
          <a:bodyPr/>
          <a:lstStyle/>
          <a:p>
            <a:fld id="{7C0A84C0-F2DE-C347-A783-4D877CDC5477}" type="slidenum">
              <a:rPr lang="en-US" altLang="zh-CN"/>
              <a:pPr/>
              <a:t>12</a:t>
            </a:fld>
            <a:endParaRPr lang="en-US" altLang="zh-CN"/>
          </a:p>
        </p:txBody>
      </p:sp>
      <p:sp>
        <p:nvSpPr>
          <p:cNvPr id="16386" name="Rectangle 2">
            <a:extLst>
              <a:ext uri="{FF2B5EF4-FFF2-40B4-BE49-F238E27FC236}">
                <a16:creationId xmlns:a16="http://schemas.microsoft.com/office/drawing/2014/main" id="{87A9CA65-474D-B302-9554-8C37BA8B139A}"/>
              </a:ext>
            </a:extLst>
          </p:cNvPr>
          <p:cNvSpPr>
            <a:spLocks noGrp="1" noRot="1" noChangeAspect="1" noChangeArrowheads="1" noTextEdit="1"/>
          </p:cNvSpPr>
          <p:nvPr>
            <p:ph type="sldImg"/>
          </p:nvPr>
        </p:nvSpPr>
        <p:spPr>
          <a:xfrm>
            <a:off x="381000" y="685800"/>
            <a:ext cx="6096000" cy="3429000"/>
          </a:xfrm>
          <a:ln/>
        </p:spPr>
      </p:sp>
      <p:sp>
        <p:nvSpPr>
          <p:cNvPr id="16387" name="Rectangle 3">
            <a:extLst>
              <a:ext uri="{FF2B5EF4-FFF2-40B4-BE49-F238E27FC236}">
                <a16:creationId xmlns:a16="http://schemas.microsoft.com/office/drawing/2014/main" id="{9AF0AD7A-4105-79D9-30C0-87DB8C6AF345}"/>
              </a:ext>
            </a:extLst>
          </p:cNvPr>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853068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0A4DBB9-E3A0-E10B-50F3-19B4E2B6749C}"/>
              </a:ext>
            </a:extLst>
          </p:cNvPr>
          <p:cNvSpPr>
            <a:spLocks noGrp="1" noChangeArrowheads="1"/>
          </p:cNvSpPr>
          <p:nvPr>
            <p:ph type="sldNum" sz="quarter" idx="5"/>
          </p:nvPr>
        </p:nvSpPr>
        <p:spPr>
          <a:ln/>
        </p:spPr>
        <p:txBody>
          <a:bodyPr/>
          <a:lstStyle/>
          <a:p>
            <a:fld id="{7C0A84C0-F2DE-C347-A783-4D877CDC5477}" type="slidenum">
              <a:rPr lang="en-US" altLang="zh-CN"/>
              <a:pPr/>
              <a:t>13</a:t>
            </a:fld>
            <a:endParaRPr lang="en-US" altLang="zh-CN"/>
          </a:p>
        </p:txBody>
      </p:sp>
      <p:sp>
        <p:nvSpPr>
          <p:cNvPr id="16386" name="Rectangle 2">
            <a:extLst>
              <a:ext uri="{FF2B5EF4-FFF2-40B4-BE49-F238E27FC236}">
                <a16:creationId xmlns:a16="http://schemas.microsoft.com/office/drawing/2014/main" id="{87A9CA65-474D-B302-9554-8C37BA8B139A}"/>
              </a:ext>
            </a:extLst>
          </p:cNvPr>
          <p:cNvSpPr>
            <a:spLocks noGrp="1" noRot="1" noChangeAspect="1" noChangeArrowheads="1" noTextEdit="1"/>
          </p:cNvSpPr>
          <p:nvPr>
            <p:ph type="sldImg"/>
          </p:nvPr>
        </p:nvSpPr>
        <p:spPr>
          <a:xfrm>
            <a:off x="381000" y="685800"/>
            <a:ext cx="6096000" cy="3429000"/>
          </a:xfrm>
          <a:ln/>
        </p:spPr>
      </p:sp>
      <p:sp>
        <p:nvSpPr>
          <p:cNvPr id="16387" name="Rectangle 3">
            <a:extLst>
              <a:ext uri="{FF2B5EF4-FFF2-40B4-BE49-F238E27FC236}">
                <a16:creationId xmlns:a16="http://schemas.microsoft.com/office/drawing/2014/main" id="{9AF0AD7A-4105-79D9-30C0-87DB8C6AF345}"/>
              </a:ext>
            </a:extLst>
          </p:cNvPr>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2242352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C434187-BCCD-28B2-4BBD-4216688C629F}"/>
              </a:ext>
            </a:extLst>
          </p:cNvPr>
          <p:cNvSpPr>
            <a:spLocks noGrp="1" noChangeArrowheads="1"/>
          </p:cNvSpPr>
          <p:nvPr>
            <p:ph type="sldNum" sz="quarter" idx="5"/>
          </p:nvPr>
        </p:nvSpPr>
        <p:spPr>
          <a:ln/>
        </p:spPr>
        <p:txBody>
          <a:bodyPr/>
          <a:lstStyle/>
          <a:p>
            <a:fld id="{6725B3ED-D660-BB4C-A187-BA25351A29AF}" type="slidenum">
              <a:rPr lang="en-US" altLang="zh-CN"/>
              <a:pPr/>
              <a:t>16</a:t>
            </a:fld>
            <a:endParaRPr lang="en-US" altLang="zh-CN"/>
          </a:p>
        </p:txBody>
      </p:sp>
      <p:sp>
        <p:nvSpPr>
          <p:cNvPr id="56322" name="Rectangle 2">
            <a:extLst>
              <a:ext uri="{FF2B5EF4-FFF2-40B4-BE49-F238E27FC236}">
                <a16:creationId xmlns:a16="http://schemas.microsoft.com/office/drawing/2014/main" id="{5F039F1E-9F63-657A-E389-4B568DC309BD}"/>
              </a:ext>
            </a:extLst>
          </p:cNvPr>
          <p:cNvSpPr>
            <a:spLocks noGrp="1" noRot="1" noChangeAspect="1" noChangeArrowheads="1" noTextEdit="1"/>
          </p:cNvSpPr>
          <p:nvPr>
            <p:ph type="sldImg"/>
          </p:nvPr>
        </p:nvSpPr>
        <p:spPr>
          <a:xfrm>
            <a:off x="381000" y="685800"/>
            <a:ext cx="6096000" cy="3429000"/>
          </a:xfrm>
          <a:ln/>
        </p:spPr>
      </p:sp>
      <p:sp>
        <p:nvSpPr>
          <p:cNvPr id="56323" name="Rectangle 3">
            <a:extLst>
              <a:ext uri="{FF2B5EF4-FFF2-40B4-BE49-F238E27FC236}">
                <a16:creationId xmlns:a16="http://schemas.microsoft.com/office/drawing/2014/main" id="{033F16E5-9C60-15EF-58DA-7AC546F1299B}"/>
              </a:ext>
            </a:extLst>
          </p:cNvPr>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115368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6096B99E-45DD-344D-8B06-5F7DEDBDA33C}" type="slidenum">
              <a:rPr lang="en-US" altLang="zh-CN" smtClean="0"/>
              <a:pPr/>
              <a:t>‹#›</a:t>
            </a:fld>
            <a:endParaRPr lang="en-US" altLang="zh-CN"/>
          </a:p>
        </p:txBody>
      </p:sp>
    </p:spTree>
    <p:extLst>
      <p:ext uri="{BB962C8B-B14F-4D97-AF65-F5344CB8AC3E}">
        <p14:creationId xmlns:p14="http://schemas.microsoft.com/office/powerpoint/2010/main" val="1763971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55621166-4C1B-9F4E-A321-013FB3B19B18}" type="slidenum">
              <a:rPr lang="en-US" altLang="zh-CN" smtClean="0"/>
              <a:pPr/>
              <a:t>‹#›</a:t>
            </a:fld>
            <a:endParaRPr lang="en-US" altLang="zh-CN"/>
          </a:p>
        </p:txBody>
      </p:sp>
    </p:spTree>
    <p:extLst>
      <p:ext uri="{BB962C8B-B14F-4D97-AF65-F5344CB8AC3E}">
        <p14:creationId xmlns:p14="http://schemas.microsoft.com/office/powerpoint/2010/main" val="3889379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ADFB4516-D685-1349-B683-036860EE9673}" type="slidenum">
              <a:rPr lang="en-US" altLang="zh-CN" smtClean="0"/>
              <a:pPr/>
              <a:t>‹#›</a:t>
            </a:fld>
            <a:endParaRPr lang="en-US" altLang="zh-CN"/>
          </a:p>
        </p:txBody>
      </p:sp>
    </p:spTree>
    <p:extLst>
      <p:ext uri="{BB962C8B-B14F-4D97-AF65-F5344CB8AC3E}">
        <p14:creationId xmlns:p14="http://schemas.microsoft.com/office/powerpoint/2010/main" val="21559357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hart">
  <p:cSld name="标题，文本与图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8183B8-BBF1-893B-43A9-ABEC31A43780}"/>
              </a:ext>
            </a:extLst>
          </p:cNvPr>
          <p:cNvSpPr>
            <a:spLocks noGrp="1"/>
          </p:cNvSpPr>
          <p:nvPr>
            <p:ph type="title"/>
          </p:nvPr>
        </p:nvSpPr>
        <p:spPr>
          <a:xfrm>
            <a:off x="914400" y="609600"/>
            <a:ext cx="103632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5606EA0-9427-5590-517E-90AC4A643679}"/>
              </a:ext>
            </a:extLst>
          </p:cNvPr>
          <p:cNvSpPr>
            <a:spLocks noGrp="1"/>
          </p:cNvSpPr>
          <p:nvPr>
            <p:ph type="body" sz="half" idx="1"/>
          </p:nvPr>
        </p:nvSpPr>
        <p:spPr>
          <a:xfrm>
            <a:off x="914400" y="1981200"/>
            <a:ext cx="508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图表占位符 3">
            <a:extLst>
              <a:ext uri="{FF2B5EF4-FFF2-40B4-BE49-F238E27FC236}">
                <a16:creationId xmlns:a16="http://schemas.microsoft.com/office/drawing/2014/main" id="{6306C9AA-5227-079B-001C-12D62A398996}"/>
              </a:ext>
            </a:extLst>
          </p:cNvPr>
          <p:cNvSpPr>
            <a:spLocks noGrp="1"/>
          </p:cNvSpPr>
          <p:nvPr>
            <p:ph type="chart" sz="half" idx="2"/>
          </p:nvPr>
        </p:nvSpPr>
        <p:spPr>
          <a:xfrm>
            <a:off x="6197600" y="1981200"/>
            <a:ext cx="5080000" cy="4114800"/>
          </a:xfrm>
        </p:spPr>
        <p:txBody>
          <a:bodyPr/>
          <a:lstStyle/>
          <a:p>
            <a:endParaRPr lang="zh-CN" altLang="en-US"/>
          </a:p>
        </p:txBody>
      </p:sp>
      <p:sp>
        <p:nvSpPr>
          <p:cNvPr id="5" name="日期占位符 4">
            <a:extLst>
              <a:ext uri="{FF2B5EF4-FFF2-40B4-BE49-F238E27FC236}">
                <a16:creationId xmlns:a16="http://schemas.microsoft.com/office/drawing/2014/main" id="{A9A744BE-6F00-B17A-039B-91A8C6EB31FE}"/>
              </a:ext>
            </a:extLst>
          </p:cNvPr>
          <p:cNvSpPr>
            <a:spLocks noGrp="1"/>
          </p:cNvSpPr>
          <p:nvPr>
            <p:ph type="dt" sz="half" idx="10"/>
          </p:nvPr>
        </p:nvSpPr>
        <p:spPr>
          <a:xfrm>
            <a:off x="914400" y="6248400"/>
            <a:ext cx="2540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225C78B-B74B-B295-BBC5-EF8AC5C088F8}"/>
              </a:ext>
            </a:extLst>
          </p:cNvPr>
          <p:cNvSpPr>
            <a:spLocks noGrp="1"/>
          </p:cNvSpPr>
          <p:nvPr>
            <p:ph type="ftr" sz="quarter" idx="11"/>
          </p:nvPr>
        </p:nvSpPr>
        <p:spPr>
          <a:xfrm>
            <a:off x="4165600" y="6248400"/>
            <a:ext cx="38608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71844CB-FB23-1B87-2ADC-D8505FC62503}"/>
              </a:ext>
            </a:extLst>
          </p:cNvPr>
          <p:cNvSpPr>
            <a:spLocks noGrp="1"/>
          </p:cNvSpPr>
          <p:nvPr>
            <p:ph type="sldNum" sz="quarter" idx="12"/>
          </p:nvPr>
        </p:nvSpPr>
        <p:spPr>
          <a:xfrm>
            <a:off x="8737600" y="6248400"/>
            <a:ext cx="2540000" cy="457200"/>
          </a:xfrm>
        </p:spPr>
        <p:txBody>
          <a:bodyPr/>
          <a:lstStyle>
            <a:lvl1pPr>
              <a:defRPr/>
            </a:lvl1pPr>
          </a:lstStyle>
          <a:p>
            <a:fld id="{BE3F7AF1-563D-D643-B016-F72F5E506FF2}" type="slidenum">
              <a:rPr lang="en-US" altLang="zh-CN"/>
              <a:pPr/>
              <a:t>‹#›</a:t>
            </a:fld>
            <a:endParaRPr lang="en-US" altLang="zh-CN"/>
          </a:p>
        </p:txBody>
      </p:sp>
    </p:spTree>
    <p:extLst>
      <p:ext uri="{BB962C8B-B14F-4D97-AF65-F5344CB8AC3E}">
        <p14:creationId xmlns:p14="http://schemas.microsoft.com/office/powerpoint/2010/main" val="2149782946"/>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cSld name="标题，文本与剪贴画">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AA71DB-8609-2325-334F-7B522DB6A56B}"/>
              </a:ext>
            </a:extLst>
          </p:cNvPr>
          <p:cNvSpPr>
            <a:spLocks noGrp="1"/>
          </p:cNvSpPr>
          <p:nvPr>
            <p:ph type="title"/>
          </p:nvPr>
        </p:nvSpPr>
        <p:spPr>
          <a:xfrm>
            <a:off x="914400" y="609600"/>
            <a:ext cx="103632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A0736FD-55A7-D823-4E6A-BC723B8EBCBC}"/>
              </a:ext>
            </a:extLst>
          </p:cNvPr>
          <p:cNvSpPr>
            <a:spLocks noGrp="1"/>
          </p:cNvSpPr>
          <p:nvPr>
            <p:ph type="body" sz="half" idx="1"/>
          </p:nvPr>
        </p:nvSpPr>
        <p:spPr>
          <a:xfrm>
            <a:off x="914400" y="1981200"/>
            <a:ext cx="508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联机映像占位符 3">
            <a:extLst>
              <a:ext uri="{FF2B5EF4-FFF2-40B4-BE49-F238E27FC236}">
                <a16:creationId xmlns:a16="http://schemas.microsoft.com/office/drawing/2014/main" id="{8702E158-7D8B-B4D8-28BE-1E34FCDCDCC6}"/>
              </a:ext>
            </a:extLst>
          </p:cNvPr>
          <p:cNvSpPr>
            <a:spLocks noGrp="1"/>
          </p:cNvSpPr>
          <p:nvPr>
            <p:ph type="clipArt" sz="half" idx="2"/>
          </p:nvPr>
        </p:nvSpPr>
        <p:spPr>
          <a:xfrm>
            <a:off x="6197600" y="1981200"/>
            <a:ext cx="5080000" cy="4114800"/>
          </a:xfrm>
        </p:spPr>
        <p:txBody>
          <a:bodyPr/>
          <a:lstStyle/>
          <a:p>
            <a:endParaRPr lang="zh-CN" altLang="en-US"/>
          </a:p>
        </p:txBody>
      </p:sp>
      <p:sp>
        <p:nvSpPr>
          <p:cNvPr id="5" name="日期占位符 4">
            <a:extLst>
              <a:ext uri="{FF2B5EF4-FFF2-40B4-BE49-F238E27FC236}">
                <a16:creationId xmlns:a16="http://schemas.microsoft.com/office/drawing/2014/main" id="{9F9ACD04-537E-E5C8-63B8-8E1B4D802B7E}"/>
              </a:ext>
            </a:extLst>
          </p:cNvPr>
          <p:cNvSpPr>
            <a:spLocks noGrp="1"/>
          </p:cNvSpPr>
          <p:nvPr>
            <p:ph type="dt" sz="half" idx="10"/>
          </p:nvPr>
        </p:nvSpPr>
        <p:spPr>
          <a:xfrm>
            <a:off x="914400" y="6248400"/>
            <a:ext cx="2540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B77D239-3325-8625-9292-B396E1D912A5}"/>
              </a:ext>
            </a:extLst>
          </p:cNvPr>
          <p:cNvSpPr>
            <a:spLocks noGrp="1"/>
          </p:cNvSpPr>
          <p:nvPr>
            <p:ph type="ftr" sz="quarter" idx="11"/>
          </p:nvPr>
        </p:nvSpPr>
        <p:spPr>
          <a:xfrm>
            <a:off x="4165600" y="6248400"/>
            <a:ext cx="38608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2BC8C26-660E-F2F5-E34D-B7F611CF8317}"/>
              </a:ext>
            </a:extLst>
          </p:cNvPr>
          <p:cNvSpPr>
            <a:spLocks noGrp="1"/>
          </p:cNvSpPr>
          <p:nvPr>
            <p:ph type="sldNum" sz="quarter" idx="12"/>
          </p:nvPr>
        </p:nvSpPr>
        <p:spPr>
          <a:xfrm>
            <a:off x="8737600" y="6248400"/>
            <a:ext cx="2540000" cy="457200"/>
          </a:xfrm>
        </p:spPr>
        <p:txBody>
          <a:bodyPr/>
          <a:lstStyle>
            <a:lvl1pPr>
              <a:defRPr/>
            </a:lvl1pPr>
          </a:lstStyle>
          <a:p>
            <a:fld id="{94CCBD1D-FFE4-7746-B38F-FD5BADA10510}" type="slidenum">
              <a:rPr lang="en-US" altLang="zh-CN"/>
              <a:pPr/>
              <a:t>‹#›</a:t>
            </a:fld>
            <a:endParaRPr lang="en-US" altLang="zh-CN"/>
          </a:p>
        </p:txBody>
      </p:sp>
    </p:spTree>
    <p:extLst>
      <p:ext uri="{BB962C8B-B14F-4D97-AF65-F5344CB8AC3E}">
        <p14:creationId xmlns:p14="http://schemas.microsoft.com/office/powerpoint/2010/main" val="263758963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E2A4B2DD-8F36-6943-AB83-618BB60211EE}" type="slidenum">
              <a:rPr lang="en-US" altLang="zh-CN" smtClean="0"/>
              <a:pPr/>
              <a:t>‹#›</a:t>
            </a:fld>
            <a:endParaRPr lang="en-US" altLang="zh-CN"/>
          </a:p>
        </p:txBody>
      </p:sp>
    </p:spTree>
    <p:extLst>
      <p:ext uri="{BB962C8B-B14F-4D97-AF65-F5344CB8AC3E}">
        <p14:creationId xmlns:p14="http://schemas.microsoft.com/office/powerpoint/2010/main" val="717514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44906514-A2F6-384D-BA4B-AF917BCB7A1E}" type="slidenum">
              <a:rPr lang="en-US" altLang="zh-CN" smtClean="0"/>
              <a:pPr/>
              <a:t>‹#›</a:t>
            </a:fld>
            <a:endParaRPr lang="en-US" altLang="zh-CN"/>
          </a:p>
        </p:txBody>
      </p:sp>
    </p:spTree>
    <p:extLst>
      <p:ext uri="{BB962C8B-B14F-4D97-AF65-F5344CB8AC3E}">
        <p14:creationId xmlns:p14="http://schemas.microsoft.com/office/powerpoint/2010/main" val="3040146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endParaRPr lang="en-US" altLang="zh-CN"/>
          </a:p>
        </p:txBody>
      </p:sp>
      <p:sp>
        <p:nvSpPr>
          <p:cNvPr id="6" name="Footer Placeholder 5"/>
          <p:cNvSpPr>
            <a:spLocks noGrp="1"/>
          </p:cNvSpPr>
          <p:nvPr>
            <p:ph type="ftr" sz="quarter" idx="11"/>
          </p:nvPr>
        </p:nvSpPr>
        <p:spPr/>
        <p:txBody>
          <a:bodyPr/>
          <a:lstStyle/>
          <a:p>
            <a:endParaRPr lang="en-US" altLang="zh-CN"/>
          </a:p>
        </p:txBody>
      </p:sp>
      <p:sp>
        <p:nvSpPr>
          <p:cNvPr id="7" name="Slide Number Placeholder 6"/>
          <p:cNvSpPr>
            <a:spLocks noGrp="1"/>
          </p:cNvSpPr>
          <p:nvPr>
            <p:ph type="sldNum" sz="quarter" idx="12"/>
          </p:nvPr>
        </p:nvSpPr>
        <p:spPr/>
        <p:txBody>
          <a:bodyPr/>
          <a:lstStyle/>
          <a:p>
            <a:fld id="{B33D6007-582A-7846-B5E5-EB983D6B4F64}" type="slidenum">
              <a:rPr lang="en-US" altLang="zh-CN" smtClean="0"/>
              <a:pPr/>
              <a:t>‹#›</a:t>
            </a:fld>
            <a:endParaRPr lang="en-US" altLang="zh-CN"/>
          </a:p>
        </p:txBody>
      </p:sp>
    </p:spTree>
    <p:extLst>
      <p:ext uri="{BB962C8B-B14F-4D97-AF65-F5344CB8AC3E}">
        <p14:creationId xmlns:p14="http://schemas.microsoft.com/office/powerpoint/2010/main" val="925328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endParaRPr lang="en-US" altLang="zh-CN"/>
          </a:p>
        </p:txBody>
      </p:sp>
      <p:sp>
        <p:nvSpPr>
          <p:cNvPr id="8" name="Footer Placeholder 7"/>
          <p:cNvSpPr>
            <a:spLocks noGrp="1"/>
          </p:cNvSpPr>
          <p:nvPr>
            <p:ph type="ftr" sz="quarter" idx="11"/>
          </p:nvPr>
        </p:nvSpPr>
        <p:spPr/>
        <p:txBody>
          <a:bodyPr/>
          <a:lstStyle/>
          <a:p>
            <a:endParaRPr lang="en-US" altLang="zh-CN"/>
          </a:p>
        </p:txBody>
      </p:sp>
      <p:sp>
        <p:nvSpPr>
          <p:cNvPr id="9" name="Slide Number Placeholder 8"/>
          <p:cNvSpPr>
            <a:spLocks noGrp="1"/>
          </p:cNvSpPr>
          <p:nvPr>
            <p:ph type="sldNum" sz="quarter" idx="12"/>
          </p:nvPr>
        </p:nvSpPr>
        <p:spPr/>
        <p:txBody>
          <a:bodyPr/>
          <a:lstStyle/>
          <a:p>
            <a:fld id="{E6D1306F-5D30-B64B-8AE6-AC234D09B90A}" type="slidenum">
              <a:rPr lang="en-US" altLang="zh-CN" smtClean="0"/>
              <a:pPr/>
              <a:t>‹#›</a:t>
            </a:fld>
            <a:endParaRPr lang="en-US" altLang="zh-CN"/>
          </a:p>
        </p:txBody>
      </p:sp>
    </p:spTree>
    <p:extLst>
      <p:ext uri="{BB962C8B-B14F-4D97-AF65-F5344CB8AC3E}">
        <p14:creationId xmlns:p14="http://schemas.microsoft.com/office/powerpoint/2010/main" val="1815591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endParaRPr lang="en-US" altLang="zh-CN"/>
          </a:p>
        </p:txBody>
      </p:sp>
      <p:sp>
        <p:nvSpPr>
          <p:cNvPr id="4" name="Footer Placeholder 3"/>
          <p:cNvSpPr>
            <a:spLocks noGrp="1"/>
          </p:cNvSpPr>
          <p:nvPr>
            <p:ph type="ftr" sz="quarter" idx="11"/>
          </p:nvPr>
        </p:nvSpPr>
        <p:spPr/>
        <p:txBody>
          <a:bodyPr/>
          <a:lstStyle/>
          <a:p>
            <a:endParaRPr lang="en-US" altLang="zh-CN"/>
          </a:p>
        </p:txBody>
      </p:sp>
      <p:sp>
        <p:nvSpPr>
          <p:cNvPr id="5" name="Slide Number Placeholder 4"/>
          <p:cNvSpPr>
            <a:spLocks noGrp="1"/>
          </p:cNvSpPr>
          <p:nvPr>
            <p:ph type="sldNum" sz="quarter" idx="12"/>
          </p:nvPr>
        </p:nvSpPr>
        <p:spPr/>
        <p:txBody>
          <a:bodyPr/>
          <a:lstStyle/>
          <a:p>
            <a:fld id="{6B1E92A4-D3B6-6548-8083-4B638411289A}" type="slidenum">
              <a:rPr lang="en-US" altLang="zh-CN" smtClean="0"/>
              <a:pPr/>
              <a:t>‹#›</a:t>
            </a:fld>
            <a:endParaRPr lang="en-US" altLang="zh-CN"/>
          </a:p>
        </p:txBody>
      </p:sp>
    </p:spTree>
    <p:extLst>
      <p:ext uri="{BB962C8B-B14F-4D97-AF65-F5344CB8AC3E}">
        <p14:creationId xmlns:p14="http://schemas.microsoft.com/office/powerpoint/2010/main" val="105840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ltLang="zh-CN"/>
          </a:p>
        </p:txBody>
      </p:sp>
      <p:sp>
        <p:nvSpPr>
          <p:cNvPr id="3" name="Footer Placeholder 2"/>
          <p:cNvSpPr>
            <a:spLocks noGrp="1"/>
          </p:cNvSpPr>
          <p:nvPr>
            <p:ph type="ftr" sz="quarter" idx="11"/>
          </p:nvPr>
        </p:nvSpPr>
        <p:spPr/>
        <p:txBody>
          <a:bodyPr/>
          <a:lstStyle/>
          <a:p>
            <a:endParaRPr lang="en-US" altLang="zh-CN"/>
          </a:p>
        </p:txBody>
      </p:sp>
      <p:sp>
        <p:nvSpPr>
          <p:cNvPr id="4" name="Slide Number Placeholder 3"/>
          <p:cNvSpPr>
            <a:spLocks noGrp="1"/>
          </p:cNvSpPr>
          <p:nvPr>
            <p:ph type="sldNum" sz="quarter" idx="12"/>
          </p:nvPr>
        </p:nvSpPr>
        <p:spPr/>
        <p:txBody>
          <a:bodyPr/>
          <a:lstStyle/>
          <a:p>
            <a:fld id="{A944CAEC-0C47-3A47-A1B0-A83D0AD516D7}" type="slidenum">
              <a:rPr lang="en-US" altLang="zh-CN" smtClean="0"/>
              <a:pPr/>
              <a:t>‹#›</a:t>
            </a:fld>
            <a:endParaRPr lang="en-US" altLang="zh-CN"/>
          </a:p>
        </p:txBody>
      </p:sp>
    </p:spTree>
    <p:extLst>
      <p:ext uri="{BB962C8B-B14F-4D97-AF65-F5344CB8AC3E}">
        <p14:creationId xmlns:p14="http://schemas.microsoft.com/office/powerpoint/2010/main" val="2889814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endParaRPr lang="en-US" altLang="zh-CN"/>
          </a:p>
        </p:txBody>
      </p:sp>
      <p:sp>
        <p:nvSpPr>
          <p:cNvPr id="6" name="Footer Placeholder 5"/>
          <p:cNvSpPr>
            <a:spLocks noGrp="1"/>
          </p:cNvSpPr>
          <p:nvPr>
            <p:ph type="ftr" sz="quarter" idx="11"/>
          </p:nvPr>
        </p:nvSpPr>
        <p:spPr/>
        <p:txBody>
          <a:bodyPr/>
          <a:lstStyle/>
          <a:p>
            <a:endParaRPr lang="en-US" altLang="zh-CN"/>
          </a:p>
        </p:txBody>
      </p:sp>
      <p:sp>
        <p:nvSpPr>
          <p:cNvPr id="7" name="Slide Number Placeholder 6"/>
          <p:cNvSpPr>
            <a:spLocks noGrp="1"/>
          </p:cNvSpPr>
          <p:nvPr>
            <p:ph type="sldNum" sz="quarter" idx="12"/>
          </p:nvPr>
        </p:nvSpPr>
        <p:spPr/>
        <p:txBody>
          <a:bodyPr/>
          <a:lstStyle/>
          <a:p>
            <a:fld id="{B2758DAD-A28F-1B46-AC27-AF21C3FCCE65}" type="slidenum">
              <a:rPr lang="en-US" altLang="zh-CN" smtClean="0"/>
              <a:pPr/>
              <a:t>‹#›</a:t>
            </a:fld>
            <a:endParaRPr lang="en-US" altLang="zh-CN"/>
          </a:p>
        </p:txBody>
      </p:sp>
    </p:spTree>
    <p:extLst>
      <p:ext uri="{BB962C8B-B14F-4D97-AF65-F5344CB8AC3E}">
        <p14:creationId xmlns:p14="http://schemas.microsoft.com/office/powerpoint/2010/main" val="20194327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endParaRPr lang="en-US" altLang="zh-CN"/>
          </a:p>
        </p:txBody>
      </p:sp>
      <p:sp>
        <p:nvSpPr>
          <p:cNvPr id="6" name="Footer Placeholder 5"/>
          <p:cNvSpPr>
            <a:spLocks noGrp="1"/>
          </p:cNvSpPr>
          <p:nvPr>
            <p:ph type="ftr" sz="quarter" idx="11"/>
          </p:nvPr>
        </p:nvSpPr>
        <p:spPr/>
        <p:txBody>
          <a:bodyPr/>
          <a:lstStyle/>
          <a:p>
            <a:endParaRPr lang="en-US" altLang="zh-CN"/>
          </a:p>
        </p:txBody>
      </p:sp>
      <p:sp>
        <p:nvSpPr>
          <p:cNvPr id="7" name="Slide Number Placeholder 6"/>
          <p:cNvSpPr>
            <a:spLocks noGrp="1"/>
          </p:cNvSpPr>
          <p:nvPr>
            <p:ph type="sldNum" sz="quarter" idx="12"/>
          </p:nvPr>
        </p:nvSpPr>
        <p:spPr/>
        <p:txBody>
          <a:bodyPr/>
          <a:lstStyle/>
          <a:p>
            <a:fld id="{5745DFB2-F600-8448-A43E-A8574A3C5578}" type="slidenum">
              <a:rPr lang="en-US" altLang="zh-CN" smtClean="0"/>
              <a:pPr/>
              <a:t>‹#›</a:t>
            </a:fld>
            <a:endParaRPr lang="en-US" altLang="zh-CN"/>
          </a:p>
        </p:txBody>
      </p:sp>
    </p:spTree>
    <p:extLst>
      <p:ext uri="{BB962C8B-B14F-4D97-AF65-F5344CB8AC3E}">
        <p14:creationId xmlns:p14="http://schemas.microsoft.com/office/powerpoint/2010/main" val="3535853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810F61-7CE5-324B-80B9-31C57142EE38}" type="slidenum">
              <a:rPr lang="en-US" altLang="zh-CN" smtClean="0"/>
              <a:pPr/>
              <a:t>‹#›</a:t>
            </a:fld>
            <a:endParaRPr lang="en-US" altLang="zh-CN"/>
          </a:p>
        </p:txBody>
      </p:sp>
    </p:spTree>
    <p:extLst>
      <p:ext uri="{BB962C8B-B14F-4D97-AF65-F5344CB8AC3E}">
        <p14:creationId xmlns:p14="http://schemas.microsoft.com/office/powerpoint/2010/main" val="3549139441"/>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slideLayout" Target="../slideLayouts/slideLayout13.xml"/><Relationship Id="rId7" Type="http://schemas.openxmlformats.org/officeDocument/2006/relationships/oleObject" Target="../embeddings/oleObject1.bin"/><Relationship Id="rId2" Type="http://schemas.openxmlformats.org/officeDocument/2006/relationships/video" Target="file:////Users/minmin/Library/CloudStorage/OneDrive-HKUSTConnect/UESTC/Teaching/&#22823;&#23398;&#29289;&#29702;&#23454;&#39564;/&#23454;&#39564;&#35838;&#20214;/&#29702;&#35770;&#35838;/&#35270;&#39057;/&#21333;&#25670;.mp4" TargetMode="External"/><Relationship Id="rId1" Type="http://schemas.microsoft.com/office/2007/relationships/media" Target="file:////Users/minmin/Library/CloudStorage/OneDrive-HKUSTConnect/UESTC/Teaching/&#22823;&#23398;&#29289;&#29702;&#23454;&#39564;/&#23454;&#39564;&#35838;&#20214;/&#29702;&#35770;&#35838;/&#35270;&#39057;/&#21333;&#25670;.mp4" TargetMode="External"/><Relationship Id="rId6" Type="http://schemas.openxmlformats.org/officeDocument/2006/relationships/image" Target="../media/image9.png"/><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slideLayout" Target="../slideLayouts/slideLayout13.xml"/><Relationship Id="rId7" Type="http://schemas.openxmlformats.org/officeDocument/2006/relationships/oleObject" Target="../embeddings/oleObject1.bin"/><Relationship Id="rId2" Type="http://schemas.openxmlformats.org/officeDocument/2006/relationships/video" Target="file:////Users/minmin/Library/CloudStorage/OneDrive-HKUSTConnect/UESTC/Teaching/&#22823;&#23398;&#29289;&#29702;&#23454;&#39564;/&#23454;&#39564;&#35838;&#20214;/&#29702;&#35770;&#35838;/&#35270;&#39057;/&#19977;&#32447;&#25670;.mp4" TargetMode="External"/><Relationship Id="rId1" Type="http://schemas.microsoft.com/office/2007/relationships/media" Target="file:////Users/minmin/Library/CloudStorage/OneDrive-HKUSTConnect/UESTC/Teaching/&#22823;&#23398;&#29289;&#29702;&#23454;&#39564;/&#23454;&#39564;&#35838;&#20214;/&#29702;&#35770;&#35838;/&#35270;&#39057;/&#19977;&#32447;&#25670;.mp4" TargetMode="External"/><Relationship Id="rId6" Type="http://schemas.openxmlformats.org/officeDocument/2006/relationships/image" Target="../media/image11.png"/><Relationship Id="rId5" Type="http://schemas.openxmlformats.org/officeDocument/2006/relationships/image" Target="../media/image1.png"/><Relationship Id="rId10" Type="http://schemas.openxmlformats.org/officeDocument/2006/relationships/image" Target="../media/image12.emf"/><Relationship Id="rId4" Type="http://schemas.openxmlformats.org/officeDocument/2006/relationships/notesSlide" Target="../notesSlides/notesSlide7.xml"/><Relationship Id="rId9" Type="http://schemas.openxmlformats.org/officeDocument/2006/relationships/oleObject" Target="../embeddings/oleObject2.bin"/></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slideLayout" Target="../slideLayouts/slideLayout13.xml"/><Relationship Id="rId7" Type="http://schemas.openxmlformats.org/officeDocument/2006/relationships/image" Target="../media/image10.emf"/><Relationship Id="rId12" Type="http://schemas.openxmlformats.org/officeDocument/2006/relationships/image" Target="../media/image14.emf"/><Relationship Id="rId2" Type="http://schemas.openxmlformats.org/officeDocument/2006/relationships/video" Target="file:////Users/minmin/Library/CloudStorage/OneDrive-HKUSTConnect/UESTC/Teaching/&#22823;&#23398;&#29289;&#29702;&#23454;&#39564;/&#23454;&#39564;&#35838;&#20214;/&#29702;&#35770;&#35838;/&#35270;&#39057;/&#27668;&#22443;&#23548;&#36712;.mp4" TargetMode="External"/><Relationship Id="rId1" Type="http://schemas.microsoft.com/office/2007/relationships/media" Target="file:////Users/minmin/Library/CloudStorage/OneDrive-HKUSTConnect/UESTC/Teaching/&#22823;&#23398;&#29289;&#29702;&#23454;&#39564;/&#23454;&#39564;&#35838;&#20214;/&#29702;&#35770;&#35838;/&#35270;&#39057;/&#27668;&#22443;&#23548;&#36712;.mp4" TargetMode="External"/><Relationship Id="rId6" Type="http://schemas.openxmlformats.org/officeDocument/2006/relationships/oleObject" Target="../embeddings/oleObject1.bin"/><Relationship Id="rId11" Type="http://schemas.openxmlformats.org/officeDocument/2006/relationships/oleObject" Target="../embeddings/oleObject3.bin"/><Relationship Id="rId5" Type="http://schemas.openxmlformats.org/officeDocument/2006/relationships/image" Target="../media/image1.png"/><Relationship Id="rId10" Type="http://schemas.openxmlformats.org/officeDocument/2006/relationships/image" Target="../media/image13.png"/><Relationship Id="rId4" Type="http://schemas.openxmlformats.org/officeDocument/2006/relationships/notesSlide" Target="../notesSlides/notesSlide8.xml"/><Relationship Id="rId9" Type="http://schemas.openxmlformats.org/officeDocument/2006/relationships/image" Target="../media/image12.emf"/></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image" Target="../media/image15.emf"/><Relationship Id="rId7" Type="http://schemas.openxmlformats.org/officeDocument/2006/relationships/image" Target="../media/image17.emf"/><Relationship Id="rId12" Type="http://schemas.openxmlformats.org/officeDocument/2006/relationships/image" Target="../media/image20.png"/><Relationship Id="rId2" Type="http://schemas.openxmlformats.org/officeDocument/2006/relationships/oleObject" Target="../embeddings/oleObject4.bin"/><Relationship Id="rId1" Type="http://schemas.openxmlformats.org/officeDocument/2006/relationships/slideLayout" Target="../slideLayouts/slideLayout12.xml"/><Relationship Id="rId6" Type="http://schemas.openxmlformats.org/officeDocument/2006/relationships/oleObject" Target="../embeddings/oleObject6.bin"/><Relationship Id="rId11" Type="http://schemas.openxmlformats.org/officeDocument/2006/relationships/image" Target="../media/image19.emf"/><Relationship Id="rId5" Type="http://schemas.openxmlformats.org/officeDocument/2006/relationships/image" Target="../media/image16.e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18.emf"/></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2.bin"/><Relationship Id="rId13" Type="http://schemas.openxmlformats.org/officeDocument/2006/relationships/image" Target="../media/image26.emf"/><Relationship Id="rId3" Type="http://schemas.openxmlformats.org/officeDocument/2006/relationships/image" Target="../media/image21.emf"/><Relationship Id="rId7" Type="http://schemas.openxmlformats.org/officeDocument/2006/relationships/image" Target="../media/image23.emf"/><Relationship Id="rId12" Type="http://schemas.openxmlformats.org/officeDocument/2006/relationships/oleObject" Target="../embeddings/oleObject14.bin"/><Relationship Id="rId2" Type="http://schemas.openxmlformats.org/officeDocument/2006/relationships/oleObject" Target="../embeddings/oleObject9.bin"/><Relationship Id="rId1" Type="http://schemas.openxmlformats.org/officeDocument/2006/relationships/slideLayout" Target="../slideLayouts/slideLayout13.xml"/><Relationship Id="rId6" Type="http://schemas.openxmlformats.org/officeDocument/2006/relationships/oleObject" Target="../embeddings/oleObject11.bin"/><Relationship Id="rId11" Type="http://schemas.openxmlformats.org/officeDocument/2006/relationships/image" Target="../media/image25.emf"/><Relationship Id="rId5" Type="http://schemas.openxmlformats.org/officeDocument/2006/relationships/image" Target="../media/image22.emf"/><Relationship Id="rId10" Type="http://schemas.openxmlformats.org/officeDocument/2006/relationships/oleObject" Target="../embeddings/oleObject13.bin"/><Relationship Id="rId4" Type="http://schemas.openxmlformats.org/officeDocument/2006/relationships/oleObject" Target="../embeddings/oleObject10.bin"/><Relationship Id="rId9" Type="http://schemas.openxmlformats.org/officeDocument/2006/relationships/image" Target="../media/image24.emf"/><Relationship Id="rId14" Type="http://schemas.openxmlformats.org/officeDocument/2006/relationships/image" Target="../media/image1.png"/></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pn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00.png"/><Relationship Id="rId5" Type="http://schemas.openxmlformats.org/officeDocument/2006/relationships/image" Target="../media/image290.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Users/minmin/Library/CloudStorage/OneDrive-HKUSTConnect/UESTC/Teaching/&#22823;&#23398;&#29289;&#29702;&#23454;&#39564;/&#23454;&#39564;&#35838;&#20214;/&#29702;&#35770;&#35838;/&#35270;&#39057;/&#20840;&#24687;&#29031;&#30456;.mp4" TargetMode="External"/><Relationship Id="rId1" Type="http://schemas.microsoft.com/office/2007/relationships/media" Target="file:////Users/minmin/Library/CloudStorage/OneDrive-HKUSTConnect/UESTC/Teaching/&#22823;&#23398;&#29289;&#29702;&#23454;&#39564;/&#23454;&#39564;&#35838;&#20214;/&#29702;&#35770;&#35838;/&#35270;&#39057;/&#20840;&#24687;&#29031;&#30456;.mp4" TargetMode="External"/><Relationship Id="rId6" Type="http://schemas.openxmlformats.org/officeDocument/2006/relationships/image" Target="../media/image34.png"/><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Users/minmin/Library/CloudStorage/OneDrive-HKUSTConnect/UESTC/Teaching/&#22823;&#23398;&#29289;&#29702;&#23454;&#39564;/&#23454;&#39564;&#35838;&#20214;/&#29702;&#35770;&#35838;/&#35270;&#39057;/&#30005;&#27969;&#34920;.mp4" TargetMode="External"/><Relationship Id="rId1" Type="http://schemas.microsoft.com/office/2007/relationships/media" Target="file:////Users/minmin/Library/CloudStorage/OneDrive-HKUSTConnect/UESTC/Teaching/&#22823;&#23398;&#29289;&#29702;&#23454;&#39564;/&#23454;&#39564;&#35838;&#20214;/&#29702;&#35770;&#35838;/&#35270;&#39057;/&#30005;&#27969;&#34920;.mp4" TargetMode="External"/><Relationship Id="rId6" Type="http://schemas.openxmlformats.org/officeDocument/2006/relationships/image" Target="../media/image35.png"/><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8.png"/><Relationship Id="rId2" Type="http://schemas.openxmlformats.org/officeDocument/2006/relationships/video" Target="file:////Users/minmin/Library/CloudStorage/OneDrive-HKUSTConnect/UESTC/Teaching/&#22823;&#23398;&#29289;&#29702;&#23454;&#39564;/&#23454;&#39564;&#35838;&#20214;/&#29702;&#35770;&#35838;/&#35270;&#39057;/&#34746;&#26059;&#27979;&#24494;&#22120;.mp4" TargetMode="External"/><Relationship Id="rId1" Type="http://schemas.microsoft.com/office/2007/relationships/media" Target="file:////Users/minmin/Library/CloudStorage/OneDrive-HKUSTConnect/UESTC/Teaching/&#22823;&#23398;&#29289;&#29702;&#23454;&#39564;/&#23454;&#39564;&#35838;&#20214;/&#29702;&#35770;&#35838;/&#35270;&#39057;/&#34746;&#26059;&#27979;&#24494;&#22120;.mp4" TargetMode="External"/><Relationship Id="rId6" Type="http://schemas.openxmlformats.org/officeDocument/2006/relationships/image" Target="../media/image1.png"/><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50.png"/><Relationship Id="rId7" Type="http://schemas.openxmlformats.org/officeDocument/2006/relationships/image" Target="../media/image490.png"/><Relationship Id="rId2" Type="http://schemas.openxmlformats.org/officeDocument/2006/relationships/image" Target="../media/image440.png"/><Relationship Id="rId1" Type="http://schemas.openxmlformats.org/officeDocument/2006/relationships/slideLayout" Target="../slideLayouts/slideLayout7.xml"/><Relationship Id="rId6" Type="http://schemas.openxmlformats.org/officeDocument/2006/relationships/image" Target="../media/image480.png"/><Relationship Id="rId5" Type="http://schemas.openxmlformats.org/officeDocument/2006/relationships/image" Target="../media/image470.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51.png"/><Relationship Id="rId7" Type="http://schemas.openxmlformats.org/officeDocument/2006/relationships/image" Target="../media/image41.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53.png"/><Relationship Id="rId10" Type="http://schemas.openxmlformats.org/officeDocument/2006/relationships/image" Target="../media/image54.png"/><Relationship Id="rId4" Type="http://schemas.openxmlformats.org/officeDocument/2006/relationships/image" Target="../media/image52.png"/><Relationship Id="rId9"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9.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10.png"/><Relationship Id="rId1" Type="http://schemas.openxmlformats.org/officeDocument/2006/relationships/slideLayout" Target="../slideLayouts/slideLayout7.xml"/><Relationship Id="rId6" Type="http://schemas.openxmlformats.org/officeDocument/2006/relationships/image" Target="../media/image640.png"/><Relationship Id="rId5" Type="http://schemas.openxmlformats.org/officeDocument/2006/relationships/image" Target="../media/image64.png"/><Relationship Id="rId4" Type="http://schemas.openxmlformats.org/officeDocument/2006/relationships/image" Target="../media/image620.png"/></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0.png"/><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7.xml"/><Relationship Id="rId26" Type="http://schemas.openxmlformats.org/officeDocument/2006/relationships/image" Target="../media/image82.png"/><Relationship Id="rId3" Type="http://schemas.openxmlformats.org/officeDocument/2006/relationships/tags" Target="../tags/tag3.xml"/><Relationship Id="rId21" Type="http://schemas.openxmlformats.org/officeDocument/2006/relationships/tags" Target="../tags/tag50.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70.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image" Target="../media/image79.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image" Target="../media/image81.pn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60.xml"/><Relationship Id="rId10" Type="http://schemas.openxmlformats.org/officeDocument/2006/relationships/tags" Target="../tags/tag10.xml"/><Relationship Id="rId19" Type="http://schemas.openxmlformats.org/officeDocument/2006/relationships/tags" Target="../tags/tag4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image" Target="../media/image80.png"/><Relationship Id="rId27" Type="http://schemas.openxmlformats.org/officeDocument/2006/relationships/image" Target="../media/image83.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10.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5203B27E-0FC3-6898-0EEE-E11D6DCE2849}"/>
              </a:ext>
            </a:extLst>
          </p:cNvPr>
          <p:cNvSpPr>
            <a:spLocks noGrp="1" noChangeArrowheads="1"/>
          </p:cNvSpPr>
          <p:nvPr>
            <p:ph type="ctrTitle"/>
          </p:nvPr>
        </p:nvSpPr>
        <p:spPr>
          <a:xfrm>
            <a:off x="1895320" y="2075237"/>
            <a:ext cx="7772400" cy="1143000"/>
          </a:xfrm>
        </p:spPr>
        <p:txBody>
          <a:bodyPr anchor="ctr">
            <a:normAutofit fontScale="90000"/>
          </a:bodyPr>
          <a:lstStyle/>
          <a:p>
            <a:r>
              <a:rPr lang="zh-CN" altLang="en-US" sz="7200" dirty="0">
                <a:solidFill>
                  <a:srgbClr val="002060"/>
                </a:solidFill>
                <a:latin typeface="SimHei" panose="02010609060101010101" pitchFamily="49" charset="-122"/>
                <a:ea typeface="SimHei" panose="02010609060101010101" pitchFamily="49" charset="-122"/>
              </a:rPr>
              <a:t>第一节：测量与误差</a:t>
            </a:r>
          </a:p>
        </p:txBody>
      </p:sp>
      <p:sp>
        <p:nvSpPr>
          <p:cNvPr id="3" name="副标题 2">
            <a:extLst>
              <a:ext uri="{FF2B5EF4-FFF2-40B4-BE49-F238E27FC236}">
                <a16:creationId xmlns:a16="http://schemas.microsoft.com/office/drawing/2014/main" id="{6A071E1A-7592-5B58-3C75-E0990F925BDC}"/>
              </a:ext>
            </a:extLst>
          </p:cNvPr>
          <p:cNvSpPr>
            <a:spLocks noGrp="1" noChangeArrowheads="1"/>
          </p:cNvSpPr>
          <p:nvPr>
            <p:ph type="subTitle" idx="1"/>
          </p:nvPr>
        </p:nvSpPr>
        <p:spPr>
          <a:xfrm>
            <a:off x="3015044" y="3639763"/>
            <a:ext cx="5532953" cy="1314008"/>
          </a:xfrm>
        </p:spPr>
        <p:txBody>
          <a:bodyPr>
            <a:normAutofit/>
          </a:bodyPr>
          <a:lstStyle/>
          <a:p>
            <a:pPr eaLnBrk="1" hangingPunct="1">
              <a:lnSpc>
                <a:spcPct val="100000"/>
              </a:lnSpc>
              <a:spcBef>
                <a:spcPts val="450"/>
              </a:spcBef>
            </a:pPr>
            <a:r>
              <a:rPr kumimoji="1" lang="zh-CN" altLang="en-US" sz="3200" b="1" dirty="0">
                <a:solidFill>
                  <a:srgbClr val="002060"/>
                </a:solidFill>
                <a:latin typeface="SimSun" panose="02010600030101010101" pitchFamily="2" charset="-122"/>
                <a:ea typeface="SimSun" panose="02010600030101010101" pitchFamily="2" charset="-122"/>
              </a:rPr>
              <a:t>主讲人：</a:t>
            </a:r>
            <a:r>
              <a:rPr kumimoji="1" lang="zh-CN" altLang="en-HK" sz="3200" b="1" dirty="0">
                <a:solidFill>
                  <a:srgbClr val="002060"/>
                </a:solidFill>
                <a:latin typeface="SimSun" panose="02010600030101010101" pitchFamily="2" charset="-122"/>
                <a:ea typeface="SimSun" panose="02010600030101010101" pitchFamily="2" charset="-122"/>
              </a:rPr>
              <a:t>王焕文</a:t>
            </a:r>
            <a:endParaRPr kumimoji="1" lang="en-US" altLang="zh-CN" sz="3200" b="1" dirty="0">
              <a:solidFill>
                <a:srgbClr val="002060"/>
              </a:solidFill>
              <a:latin typeface="SimSun" panose="02010600030101010101" pitchFamily="2" charset="-122"/>
              <a:ea typeface="SimSun" panose="02010600030101010101" pitchFamily="2" charset="-122"/>
            </a:endParaRPr>
          </a:p>
          <a:p>
            <a:pPr eaLnBrk="1" hangingPunct="1">
              <a:lnSpc>
                <a:spcPct val="100000"/>
              </a:lnSpc>
              <a:spcBef>
                <a:spcPts val="450"/>
              </a:spcBef>
            </a:pPr>
            <a:r>
              <a:rPr kumimoji="1" lang="en-HK" altLang="zh-CN" sz="3200" b="1" dirty="0" err="1">
                <a:solidFill>
                  <a:srgbClr val="002060"/>
                </a:solidFill>
                <a:latin typeface="Times New Roman" panose="02020603050405020304" pitchFamily="18" charset="0"/>
                <a:ea typeface="宋体" panose="02010600030101010101" pitchFamily="2" charset="-122"/>
                <a:cs typeface="Times New Roman" panose="02020603050405020304" pitchFamily="18" charset="0"/>
              </a:rPr>
              <a:t>Email:wanghw@uestc.edu.cn</a:t>
            </a:r>
            <a:endParaRPr kumimoji="1" lang="en-HK" altLang="zh-CN" sz="3200" b="1" dirty="0">
              <a:solidFill>
                <a:srgbClr val="002060"/>
              </a:solidFill>
              <a:latin typeface="Times New Roman" panose="02020603050405020304" pitchFamily="18" charset="0"/>
              <a:ea typeface="宋体" panose="02010600030101010101" pitchFamily="2" charset="-122"/>
              <a:cs typeface="Times New Roman" panose="02020603050405020304" pitchFamily="18" charset="0"/>
            </a:endParaRPr>
          </a:p>
          <a:p>
            <a:pPr eaLnBrk="1" hangingPunct="1">
              <a:lnSpc>
                <a:spcPct val="100000"/>
              </a:lnSpc>
              <a:spcBef>
                <a:spcPts val="450"/>
              </a:spcBef>
            </a:pPr>
            <a:endParaRPr lang="zh-CN" altLang="en-US" sz="32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Text Box 2">
            <a:extLst>
              <a:ext uri="{FF2B5EF4-FFF2-40B4-BE49-F238E27FC236}">
                <a16:creationId xmlns:a16="http://schemas.microsoft.com/office/drawing/2014/main" id="{7C6F1809-9A5B-F0A7-7052-F5569B4035AF}"/>
              </a:ext>
            </a:extLst>
          </p:cNvPr>
          <p:cNvSpPr txBox="1">
            <a:spLocks noChangeArrowheads="1"/>
          </p:cNvSpPr>
          <p:nvPr/>
        </p:nvSpPr>
        <p:spPr bwMode="auto">
          <a:xfrm>
            <a:off x="3791744" y="1292452"/>
            <a:ext cx="1219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t">
              <a:spcBef>
                <a:spcPct val="50000"/>
              </a:spcBef>
            </a:pPr>
            <a:r>
              <a:rPr lang="zh-CN" altLang="en-US" sz="3200" dirty="0">
                <a:solidFill>
                  <a:srgbClr val="FF0000"/>
                </a:solidFill>
                <a:latin typeface="Microsoft YaHei" panose="020B0503020204020204" pitchFamily="34" charset="-122"/>
                <a:ea typeface="Microsoft YaHei" panose="020B0503020204020204" pitchFamily="34" charset="-122"/>
              </a:rPr>
              <a:t>真值</a:t>
            </a:r>
          </a:p>
        </p:txBody>
      </p:sp>
      <p:sp>
        <p:nvSpPr>
          <p:cNvPr id="15367" name="Text Box 7">
            <a:extLst>
              <a:ext uri="{FF2B5EF4-FFF2-40B4-BE49-F238E27FC236}">
                <a16:creationId xmlns:a16="http://schemas.microsoft.com/office/drawing/2014/main" id="{6BBD3F99-CAD8-DE2F-F2B9-7D0FFEC42532}"/>
              </a:ext>
            </a:extLst>
          </p:cNvPr>
          <p:cNvSpPr txBox="1">
            <a:spLocks noChangeArrowheads="1"/>
          </p:cNvSpPr>
          <p:nvPr/>
        </p:nvSpPr>
        <p:spPr bwMode="auto">
          <a:xfrm>
            <a:off x="623392" y="1311122"/>
            <a:ext cx="29718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dirty="0">
                <a:solidFill>
                  <a:srgbClr val="003366"/>
                </a:solidFill>
                <a:latin typeface="Microsoft YaHei" panose="020B0503020204020204" pitchFamily="34" charset="-122"/>
                <a:ea typeface="Microsoft YaHei" panose="020B0503020204020204" pitchFamily="34" charset="-122"/>
              </a:rPr>
              <a:t>①. </a:t>
            </a:r>
            <a:r>
              <a:rPr lang="zh-CN" altLang="en-US" sz="3200" dirty="0">
                <a:solidFill>
                  <a:srgbClr val="003366"/>
                </a:solidFill>
                <a:latin typeface="Microsoft YaHei" panose="020B0503020204020204" pitchFamily="34" charset="-122"/>
                <a:ea typeface="Microsoft YaHei" panose="020B0503020204020204" pitchFamily="34" charset="-122"/>
              </a:rPr>
              <a:t>绝对误差</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21840B49-756A-F28F-FDBC-EA9D3201203D}"/>
                  </a:ext>
                </a:extLst>
              </p:cNvPr>
              <p:cNvSpPr txBox="1"/>
              <p:nvPr/>
            </p:nvSpPr>
            <p:spPr>
              <a:xfrm>
                <a:off x="2143745" y="3047452"/>
                <a:ext cx="716439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3600" b="0" i="1">
                              <a:latin typeface="Cambria Math" panose="02040503050406030204" pitchFamily="18" charset="0"/>
                            </a:rPr>
                          </m:ctrlPr>
                        </m:sSupPr>
                        <m:e>
                          <m:r>
                            <m:rPr>
                              <m:sty m:val="p"/>
                            </m:rPr>
                            <a:rPr lang="en-US" altLang="zh-CN" sz="3600" b="0">
                              <a:latin typeface="Cambria Math" panose="02040503050406030204" pitchFamily="18" charset="0"/>
                            </a:rPr>
                            <m:t>Δ</m:t>
                          </m:r>
                        </m:e>
                        <m:sup>
                          <m:r>
                            <a:rPr lang="en-US" altLang="zh-CN" sz="3600" b="0" i="1">
                              <a:latin typeface="Cambria Math" panose="02040503050406030204" pitchFamily="18" charset="0"/>
                            </a:rPr>
                            <m:t>′</m:t>
                          </m:r>
                        </m:sup>
                      </m:sSup>
                      <m:r>
                        <a:rPr lang="en-US" altLang="zh-CN" sz="3600" b="0" i="1">
                          <a:latin typeface="Cambria Math" panose="02040503050406030204" pitchFamily="18" charset="0"/>
                        </a:rPr>
                        <m:t>𝑁</m:t>
                      </m:r>
                      <m:r>
                        <a:rPr lang="en-US" altLang="zh-CN" sz="3600" b="0">
                          <a:latin typeface="Cambria Math" panose="02040503050406030204" pitchFamily="18" charset="0"/>
                        </a:rPr>
                        <m:t>(</m:t>
                      </m:r>
                      <m:r>
                        <a:rPr lang="zh-CN" altLang="en-US" sz="3600" b="0" i="1">
                          <a:latin typeface="Cambria Math" panose="02040503050406030204" pitchFamily="18" charset="0"/>
                        </a:rPr>
                        <m:t>误差</m:t>
                      </m:r>
                      <m:r>
                        <a:rPr lang="en-US" altLang="zh-CN" sz="3600" b="0">
                          <a:latin typeface="Cambria Math" panose="02040503050406030204" pitchFamily="18" charset="0"/>
                        </a:rPr>
                        <m:t>)=</m:t>
                      </m:r>
                      <m:sSub>
                        <m:sSubPr>
                          <m:ctrlPr>
                            <a:rPr lang="en-US" altLang="zh-CN" sz="3600" b="0" i="1">
                              <a:latin typeface="Cambria Math" panose="02040503050406030204" pitchFamily="18" charset="0"/>
                            </a:rPr>
                          </m:ctrlPr>
                        </m:sSubPr>
                        <m:e>
                          <m:r>
                            <a:rPr lang="en-US" altLang="zh-CN" sz="3600" b="0" i="1">
                              <a:latin typeface="Cambria Math" panose="02040503050406030204" pitchFamily="18" charset="0"/>
                            </a:rPr>
                            <m:t>𝑁</m:t>
                          </m:r>
                        </m:e>
                        <m:sub>
                          <m:r>
                            <a:rPr lang="en-US" altLang="zh-CN" sz="3600" b="0" i="1">
                              <a:latin typeface="Cambria Math" panose="02040503050406030204" pitchFamily="18" charset="0"/>
                            </a:rPr>
                            <m:t>𝑖</m:t>
                          </m:r>
                        </m:sub>
                      </m:sSub>
                      <m:r>
                        <a:rPr lang="en-US" altLang="zh-CN" sz="3600" b="0">
                          <a:latin typeface="Cambria Math" panose="02040503050406030204" pitchFamily="18" charset="0"/>
                        </a:rPr>
                        <m:t>(</m:t>
                      </m:r>
                      <m:r>
                        <a:rPr lang="zh-CN" altLang="en-US" sz="3600" b="0" i="1">
                          <a:latin typeface="Cambria Math" panose="02040503050406030204" pitchFamily="18" charset="0"/>
                        </a:rPr>
                        <m:t>测量值</m:t>
                      </m:r>
                      <m:r>
                        <a:rPr lang="en-US" altLang="zh-CN" sz="3600" b="0">
                          <a:latin typeface="Cambria Math" panose="02040503050406030204" pitchFamily="18" charset="0"/>
                        </a:rPr>
                        <m:t>)−</m:t>
                      </m:r>
                      <m:r>
                        <a:rPr lang="en-US" altLang="zh-CN" sz="3600" b="0" i="1">
                          <a:latin typeface="Cambria Math" panose="02040503050406030204" pitchFamily="18" charset="0"/>
                        </a:rPr>
                        <m:t>𝑁</m:t>
                      </m:r>
                      <m:r>
                        <a:rPr lang="en-US" altLang="zh-CN" sz="3600" b="0" i="1">
                          <a:latin typeface="Cambria Math" panose="02040503050406030204" pitchFamily="18" charset="0"/>
                        </a:rPr>
                        <m:t>(</m:t>
                      </m:r>
                      <m:r>
                        <a:rPr lang="zh-CN" altLang="en-US" sz="3600" b="0" i="1">
                          <a:latin typeface="Cambria Math" panose="02040503050406030204" pitchFamily="18" charset="0"/>
                        </a:rPr>
                        <m:t>真值</m:t>
                      </m:r>
                      <m:r>
                        <a:rPr lang="en-US" altLang="zh-CN" sz="3600" b="0">
                          <a:latin typeface="Cambria Math" panose="02040503050406030204" pitchFamily="18" charset="0"/>
                        </a:rPr>
                        <m:t>)</m:t>
                      </m:r>
                    </m:oMath>
                  </m:oMathPara>
                </a14:m>
                <a:endParaRPr lang="en-US" altLang="zh-CN" sz="3600" b="0" dirty="0"/>
              </a:p>
            </p:txBody>
          </p:sp>
        </mc:Choice>
        <mc:Fallback xmlns="">
          <p:sp>
            <p:nvSpPr>
              <p:cNvPr id="2" name="文本框 1">
                <a:extLst>
                  <a:ext uri="{FF2B5EF4-FFF2-40B4-BE49-F238E27FC236}">
                    <a16:creationId xmlns:a16="http://schemas.microsoft.com/office/drawing/2014/main" id="{21840B49-756A-F28F-FDBC-EA9D3201203D}"/>
                  </a:ext>
                </a:extLst>
              </p:cNvPr>
              <p:cNvSpPr txBox="1">
                <a:spLocks noRot="1" noChangeAspect="1" noMove="1" noResize="1" noEditPoints="1" noAdjustHandles="1" noChangeArrowheads="1" noChangeShapeType="1" noTextEdit="1"/>
              </p:cNvSpPr>
              <p:nvPr/>
            </p:nvSpPr>
            <p:spPr>
              <a:xfrm>
                <a:off x="2143745" y="3047452"/>
                <a:ext cx="7164397" cy="553998"/>
              </a:xfrm>
              <a:prstGeom prst="rect">
                <a:avLst/>
              </a:prstGeom>
              <a:blipFill>
                <a:blip r:embed="rId3"/>
                <a:stretch>
                  <a:fillRect l="-1062" t="-6818" r="-1947" b="-34091"/>
                </a:stretch>
              </a:blipFill>
            </p:spPr>
            <p:txBody>
              <a:bodyPr/>
              <a:lstStyle/>
              <a:p>
                <a:r>
                  <a:rPr lang="zh-CN" altLang="en-US">
                    <a:noFill/>
                  </a:rPr>
                  <a:t> </a:t>
                </a:r>
              </a:p>
            </p:txBody>
          </p:sp>
        </mc:Fallback>
      </mc:AlternateContent>
      <p:sp>
        <p:nvSpPr>
          <p:cNvPr id="3" name="Rectangle 2">
            <a:extLst>
              <a:ext uri="{FF2B5EF4-FFF2-40B4-BE49-F238E27FC236}">
                <a16:creationId xmlns:a16="http://schemas.microsoft.com/office/drawing/2014/main" id="{05DB48E2-DA78-E7D2-659C-3282B0C31BE4}"/>
              </a:ext>
            </a:extLst>
          </p:cNvPr>
          <p:cNvSpPr txBox="1">
            <a:spLocks noChangeArrowheads="1"/>
          </p:cNvSpPr>
          <p:nvPr/>
        </p:nvSpPr>
        <p:spPr>
          <a:xfrm>
            <a:off x="284205" y="347373"/>
            <a:ext cx="4947699" cy="57891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rgbClr val="FF3300"/>
              </a:buClr>
              <a:buSzPct val="130000"/>
            </a:pPr>
            <a:r>
              <a:rPr lang="zh-CN" altLang="en-US" sz="4000" dirty="0">
                <a:solidFill>
                  <a:srgbClr val="003365"/>
                </a:solidFill>
                <a:latin typeface="SimHei" panose="02010609060101010101" pitchFamily="49" charset="-122"/>
                <a:ea typeface="SimHei" panose="02010609060101010101" pitchFamily="49" charset="-122"/>
              </a:rPr>
              <a:t>绝对和相对误差</a:t>
            </a:r>
          </a:p>
        </p:txBody>
      </p:sp>
      <p:grpSp>
        <p:nvGrpSpPr>
          <p:cNvPr id="4" name="组合 3">
            <a:extLst>
              <a:ext uri="{FF2B5EF4-FFF2-40B4-BE49-F238E27FC236}">
                <a16:creationId xmlns:a16="http://schemas.microsoft.com/office/drawing/2014/main" id="{221A3E49-E598-F81C-787C-7905EF994D94}"/>
              </a:ext>
            </a:extLst>
          </p:cNvPr>
          <p:cNvGrpSpPr/>
          <p:nvPr/>
        </p:nvGrpSpPr>
        <p:grpSpPr>
          <a:xfrm>
            <a:off x="284205" y="78031"/>
            <a:ext cx="5488477" cy="1117600"/>
            <a:chOff x="123567" y="53615"/>
            <a:chExt cx="5488477" cy="1117600"/>
          </a:xfrm>
        </p:grpSpPr>
        <p:pic>
          <p:nvPicPr>
            <p:cNvPr id="5" name="图片 4">
              <a:extLst>
                <a:ext uri="{FF2B5EF4-FFF2-40B4-BE49-F238E27FC236}">
                  <a16:creationId xmlns:a16="http://schemas.microsoft.com/office/drawing/2014/main" id="{05591681-FC9E-B959-DA84-D56595473C25}"/>
                </a:ext>
              </a:extLst>
            </p:cNvPr>
            <p:cNvPicPr>
              <a:picLocks noChangeAspect="1"/>
            </p:cNvPicPr>
            <p:nvPr/>
          </p:nvPicPr>
          <p:blipFill>
            <a:blip r:embed="rId4"/>
            <a:stretch>
              <a:fillRect/>
            </a:stretch>
          </p:blipFill>
          <p:spPr>
            <a:xfrm>
              <a:off x="4443644" y="53615"/>
              <a:ext cx="1168400" cy="1117600"/>
            </a:xfrm>
            <a:prstGeom prst="rect">
              <a:avLst/>
            </a:prstGeom>
          </p:spPr>
        </p:pic>
        <p:cxnSp>
          <p:nvCxnSpPr>
            <p:cNvPr id="6" name="直线连接符 5">
              <a:extLst>
                <a:ext uri="{FF2B5EF4-FFF2-40B4-BE49-F238E27FC236}">
                  <a16:creationId xmlns:a16="http://schemas.microsoft.com/office/drawing/2014/main" id="{7738402B-BB1C-878F-1225-5823CC6A32CB}"/>
                </a:ext>
              </a:extLst>
            </p:cNvPr>
            <p:cNvCxnSpPr>
              <a:cxnSpLocks/>
            </p:cNvCxnSpPr>
            <p:nvPr/>
          </p:nvCxnSpPr>
          <p:spPr>
            <a:xfrm>
              <a:off x="123567" y="1061128"/>
              <a:ext cx="5455822" cy="0"/>
            </a:xfrm>
            <a:prstGeom prst="line">
              <a:avLst/>
            </a:prstGeom>
            <a:ln w="28575">
              <a:solidFill>
                <a:srgbClr val="2F5597"/>
              </a:solidFill>
            </a:ln>
          </p:spPr>
          <p:style>
            <a:lnRef idx="1">
              <a:schemeClr val="accent1"/>
            </a:lnRef>
            <a:fillRef idx="0">
              <a:schemeClr val="accent1"/>
            </a:fillRef>
            <a:effectRef idx="0">
              <a:schemeClr val="accent1"/>
            </a:effectRef>
            <a:fontRef idx="minor">
              <a:schemeClr val="tx1"/>
            </a:fontRef>
          </p:style>
        </p:cxnSp>
      </p:grpSp>
      <p:sp>
        <p:nvSpPr>
          <p:cNvPr id="9" name="矩形 8">
            <a:extLst>
              <a:ext uri="{FF2B5EF4-FFF2-40B4-BE49-F238E27FC236}">
                <a16:creationId xmlns:a16="http://schemas.microsoft.com/office/drawing/2014/main" id="{57A4DB29-D95C-5BB3-4D4B-79CF546E1CD9}"/>
              </a:ext>
            </a:extLst>
          </p:cNvPr>
          <p:cNvSpPr/>
          <p:nvPr/>
        </p:nvSpPr>
        <p:spPr bwMode="auto">
          <a:xfrm>
            <a:off x="2143745" y="2919854"/>
            <a:ext cx="7164396" cy="798300"/>
          </a:xfrm>
          <a:prstGeom prst="rect">
            <a:avLst/>
          </a:prstGeom>
          <a:noFill/>
          <a:ln>
            <a:solidFill>
              <a:srgbClr val="005188"/>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rgbClr val="005188"/>
              </a:solidFill>
              <a:latin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367"/>
                                        </p:tgtEl>
                                        <p:attrNameLst>
                                          <p:attrName>style.visibility</p:attrName>
                                        </p:attrNameLst>
                                      </p:cBhvr>
                                      <p:to>
                                        <p:strVal val="visible"/>
                                      </p:to>
                                    </p:set>
                                    <p:animEffect transition="in" filter="wipe(left)">
                                      <p:cBhvr>
                                        <p:cTn id="7" dur="500"/>
                                        <p:tgtEl>
                                          <p:spTgt spid="153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1536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autoUpdateAnimBg="0"/>
      <p:bldP spid="15367" grpId="0" autoUpdateAnimBg="0"/>
      <p:bldP spid="2" grpId="0"/>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7" name="Text Box 7">
            <a:extLst>
              <a:ext uri="{FF2B5EF4-FFF2-40B4-BE49-F238E27FC236}">
                <a16:creationId xmlns:a16="http://schemas.microsoft.com/office/drawing/2014/main" id="{6BBD3F99-CAD8-DE2F-F2B9-7D0FFEC42532}"/>
              </a:ext>
            </a:extLst>
          </p:cNvPr>
          <p:cNvSpPr txBox="1">
            <a:spLocks noChangeArrowheads="1"/>
          </p:cNvSpPr>
          <p:nvPr/>
        </p:nvSpPr>
        <p:spPr bwMode="auto">
          <a:xfrm>
            <a:off x="623392" y="1311122"/>
            <a:ext cx="29718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dirty="0">
                <a:solidFill>
                  <a:srgbClr val="003366"/>
                </a:solidFill>
                <a:latin typeface="Microsoft YaHei" panose="020B0503020204020204" pitchFamily="34" charset="-122"/>
                <a:ea typeface="Microsoft YaHei" panose="020B0503020204020204" pitchFamily="34" charset="-122"/>
              </a:rPr>
              <a:t>①. </a:t>
            </a:r>
            <a:r>
              <a:rPr lang="zh-CN" altLang="en-US" sz="3200" dirty="0">
                <a:solidFill>
                  <a:srgbClr val="003366"/>
                </a:solidFill>
                <a:latin typeface="Microsoft YaHei" panose="020B0503020204020204" pitchFamily="34" charset="-122"/>
                <a:ea typeface="Microsoft YaHei" panose="020B0503020204020204" pitchFamily="34" charset="-122"/>
              </a:rPr>
              <a:t>绝对误差</a:t>
            </a:r>
          </a:p>
        </p:txBody>
      </p:sp>
      <p:sp>
        <p:nvSpPr>
          <p:cNvPr id="3" name="Rectangle 2">
            <a:extLst>
              <a:ext uri="{FF2B5EF4-FFF2-40B4-BE49-F238E27FC236}">
                <a16:creationId xmlns:a16="http://schemas.microsoft.com/office/drawing/2014/main" id="{05DB48E2-DA78-E7D2-659C-3282B0C31BE4}"/>
              </a:ext>
            </a:extLst>
          </p:cNvPr>
          <p:cNvSpPr txBox="1">
            <a:spLocks noChangeArrowheads="1"/>
          </p:cNvSpPr>
          <p:nvPr/>
        </p:nvSpPr>
        <p:spPr>
          <a:xfrm>
            <a:off x="284205" y="347373"/>
            <a:ext cx="4947699" cy="57891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rgbClr val="FF3300"/>
              </a:buClr>
              <a:buSzPct val="130000"/>
            </a:pPr>
            <a:r>
              <a:rPr lang="zh-CN" altLang="en-US" sz="4000" dirty="0">
                <a:solidFill>
                  <a:srgbClr val="003365"/>
                </a:solidFill>
                <a:latin typeface="SimHei" panose="02010609060101010101" pitchFamily="49" charset="-122"/>
                <a:ea typeface="SimHei" panose="02010609060101010101" pitchFamily="49" charset="-122"/>
              </a:rPr>
              <a:t>绝对和相对误差</a:t>
            </a:r>
          </a:p>
        </p:txBody>
      </p:sp>
      <p:grpSp>
        <p:nvGrpSpPr>
          <p:cNvPr id="4" name="组合 3">
            <a:extLst>
              <a:ext uri="{FF2B5EF4-FFF2-40B4-BE49-F238E27FC236}">
                <a16:creationId xmlns:a16="http://schemas.microsoft.com/office/drawing/2014/main" id="{221A3E49-E598-F81C-787C-7905EF994D94}"/>
              </a:ext>
            </a:extLst>
          </p:cNvPr>
          <p:cNvGrpSpPr/>
          <p:nvPr/>
        </p:nvGrpSpPr>
        <p:grpSpPr>
          <a:xfrm>
            <a:off x="284205" y="78031"/>
            <a:ext cx="5488477" cy="1117600"/>
            <a:chOff x="123567" y="53615"/>
            <a:chExt cx="5488477" cy="1117600"/>
          </a:xfrm>
        </p:grpSpPr>
        <p:pic>
          <p:nvPicPr>
            <p:cNvPr id="5" name="图片 4">
              <a:extLst>
                <a:ext uri="{FF2B5EF4-FFF2-40B4-BE49-F238E27FC236}">
                  <a16:creationId xmlns:a16="http://schemas.microsoft.com/office/drawing/2014/main" id="{05591681-FC9E-B959-DA84-D56595473C25}"/>
                </a:ext>
              </a:extLst>
            </p:cNvPr>
            <p:cNvPicPr>
              <a:picLocks noChangeAspect="1"/>
            </p:cNvPicPr>
            <p:nvPr/>
          </p:nvPicPr>
          <p:blipFill>
            <a:blip r:embed="rId5"/>
            <a:stretch>
              <a:fillRect/>
            </a:stretch>
          </p:blipFill>
          <p:spPr>
            <a:xfrm>
              <a:off x="4443644" y="53615"/>
              <a:ext cx="1168400" cy="1117600"/>
            </a:xfrm>
            <a:prstGeom prst="rect">
              <a:avLst/>
            </a:prstGeom>
          </p:spPr>
        </p:pic>
        <p:cxnSp>
          <p:nvCxnSpPr>
            <p:cNvPr id="6" name="直线连接符 5">
              <a:extLst>
                <a:ext uri="{FF2B5EF4-FFF2-40B4-BE49-F238E27FC236}">
                  <a16:creationId xmlns:a16="http://schemas.microsoft.com/office/drawing/2014/main" id="{7738402B-BB1C-878F-1225-5823CC6A32CB}"/>
                </a:ext>
              </a:extLst>
            </p:cNvPr>
            <p:cNvCxnSpPr>
              <a:cxnSpLocks/>
            </p:cNvCxnSpPr>
            <p:nvPr/>
          </p:nvCxnSpPr>
          <p:spPr>
            <a:xfrm>
              <a:off x="123567" y="1061128"/>
              <a:ext cx="5455822" cy="0"/>
            </a:xfrm>
            <a:prstGeom prst="line">
              <a:avLst/>
            </a:prstGeom>
            <a:ln w="28575">
              <a:solidFill>
                <a:srgbClr val="2F5597"/>
              </a:solidFill>
            </a:ln>
          </p:spPr>
          <p:style>
            <a:lnRef idx="1">
              <a:schemeClr val="accent1"/>
            </a:lnRef>
            <a:fillRef idx="0">
              <a:schemeClr val="accent1"/>
            </a:fillRef>
            <a:effectRef idx="0">
              <a:schemeClr val="accent1"/>
            </a:effectRef>
            <a:fontRef idx="minor">
              <a:schemeClr val="tx1"/>
            </a:fontRef>
          </p:style>
        </p:cxnSp>
      </p:grpSp>
      <p:sp>
        <p:nvSpPr>
          <p:cNvPr id="7" name="Text Box 3">
            <a:extLst>
              <a:ext uri="{FF2B5EF4-FFF2-40B4-BE49-F238E27FC236}">
                <a16:creationId xmlns:a16="http://schemas.microsoft.com/office/drawing/2014/main" id="{AB99A6AC-0241-0CF0-F5C7-C7AC6013AE5F}"/>
              </a:ext>
            </a:extLst>
          </p:cNvPr>
          <p:cNvSpPr txBox="1">
            <a:spLocks noChangeArrowheads="1"/>
          </p:cNvSpPr>
          <p:nvPr/>
        </p:nvSpPr>
        <p:spPr bwMode="auto">
          <a:xfrm>
            <a:off x="1370830" y="2071592"/>
            <a:ext cx="38100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dirty="0">
                <a:solidFill>
                  <a:srgbClr val="003366"/>
                </a:solidFill>
                <a:latin typeface="Microsoft YaHei" panose="020B0503020204020204" pitchFamily="34" charset="-122"/>
                <a:ea typeface="Microsoft YaHei" panose="020B0503020204020204" pitchFamily="34" charset="-122"/>
              </a:rPr>
              <a:t>测量重力加速度</a:t>
            </a:r>
            <a:endParaRPr lang="zh-CN" altLang="en-US" sz="3200" dirty="0">
              <a:latin typeface="Microsoft YaHei" panose="020B0503020204020204" pitchFamily="34" charset="-122"/>
              <a:ea typeface="Microsoft YaHei" panose="020B0503020204020204" pitchFamily="34" charset="-122"/>
            </a:endParaRPr>
          </a:p>
        </p:txBody>
      </p:sp>
      <p:sp>
        <p:nvSpPr>
          <p:cNvPr id="8" name="Text Box 8">
            <a:extLst>
              <a:ext uri="{FF2B5EF4-FFF2-40B4-BE49-F238E27FC236}">
                <a16:creationId xmlns:a16="http://schemas.microsoft.com/office/drawing/2014/main" id="{7E77B0F9-F8C4-9521-40AF-EAA72CE7F8FC}"/>
              </a:ext>
            </a:extLst>
          </p:cNvPr>
          <p:cNvSpPr txBox="1">
            <a:spLocks noChangeArrowheads="1"/>
          </p:cNvSpPr>
          <p:nvPr/>
        </p:nvSpPr>
        <p:spPr bwMode="auto">
          <a:xfrm>
            <a:off x="536400" y="3124800"/>
            <a:ext cx="1600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a:solidFill>
                  <a:srgbClr val="003366"/>
                </a:solidFill>
                <a:latin typeface="Microsoft YaHei" panose="020B0503020204020204" pitchFamily="34" charset="-122"/>
                <a:ea typeface="Microsoft YaHei" panose="020B0503020204020204" pitchFamily="34" charset="-122"/>
              </a:rPr>
              <a:t>单摆</a:t>
            </a:r>
            <a:r>
              <a:rPr lang="en-US" altLang="zh-CN" sz="3200">
                <a:solidFill>
                  <a:srgbClr val="003366"/>
                </a:solidFill>
                <a:latin typeface="Microsoft YaHei" panose="020B0503020204020204" pitchFamily="34" charset="-122"/>
                <a:ea typeface="Microsoft YaHei" panose="020B0503020204020204" pitchFamily="34" charset="-122"/>
              </a:rPr>
              <a:t>:</a:t>
            </a:r>
            <a:endParaRPr lang="en-US" altLang="zh-CN" sz="3200" b="0">
              <a:latin typeface="Microsoft YaHei" panose="020B0503020204020204" pitchFamily="34" charset="-122"/>
              <a:ea typeface="Microsoft YaHei" panose="020B0503020204020204" pitchFamily="34" charset="-122"/>
            </a:endParaRPr>
          </a:p>
        </p:txBody>
      </p:sp>
      <p:pic>
        <p:nvPicPr>
          <p:cNvPr id="10" name="单摆">
            <a:hlinkClick r:id="" action="ppaction://media"/>
            <a:extLst>
              <a:ext uri="{FF2B5EF4-FFF2-40B4-BE49-F238E27FC236}">
                <a16:creationId xmlns:a16="http://schemas.microsoft.com/office/drawing/2014/main" id="{B4A947B3-1D59-5F20-BBE4-DAE09A96F407}"/>
              </a:ext>
            </a:extLst>
          </p:cNvPr>
          <p:cNvPicPr>
            <a:picLocks noRot="1" noChangeAspect="1" noChangeArrowheads="1"/>
          </p:cNvPicPr>
          <p:nvPr>
            <a:videoFile r:link="rId2"/>
            <p:extLst>
              <p:ext uri="{DAA4B4D4-6D71-4841-9C94-3DE7FCFB9230}">
                <p14:media xmlns:p14="http://schemas.microsoft.com/office/powerpoint/2010/main" r:link="rId1"/>
              </p:ext>
            </p:extLst>
          </p:nvPr>
        </p:nvPicPr>
        <p:blipFill>
          <a:blip r:embed="rId6">
            <a:extLst>
              <a:ext uri="{28A0092B-C50C-407E-A947-70E740481C1C}">
                <a14:useLocalDpi xmlns:a14="http://schemas.microsoft.com/office/drawing/2010/main" val="0"/>
              </a:ext>
            </a:extLst>
          </a:blip>
          <a:srcRect/>
          <a:stretch>
            <a:fillRect/>
          </a:stretch>
        </p:blipFill>
        <p:spPr bwMode="auto">
          <a:xfrm>
            <a:off x="5519936" y="1322841"/>
            <a:ext cx="6403501" cy="4802626"/>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4DF0D674-670D-B1B0-1482-754ECEEAA6FE}"/>
              </a:ext>
            </a:extLst>
          </p:cNvPr>
          <p:cNvSpPr txBox="1"/>
          <p:nvPr/>
        </p:nvSpPr>
        <p:spPr>
          <a:xfrm>
            <a:off x="504613" y="2066611"/>
            <a:ext cx="1005403" cy="584775"/>
          </a:xfrm>
          <a:prstGeom prst="rect">
            <a:avLst/>
          </a:prstGeom>
          <a:noFill/>
        </p:spPr>
        <p:txBody>
          <a:bodyPr wrap="none" rtlCol="0">
            <a:spAutoFit/>
          </a:bodyPr>
          <a:lstStyle/>
          <a:p>
            <a:r>
              <a:rPr lang="zh-CN" altLang="en-US" sz="3200" dirty="0">
                <a:solidFill>
                  <a:srgbClr val="003366"/>
                </a:solidFill>
                <a:latin typeface="Microsoft YaHei" panose="020B0503020204020204" pitchFamily="34" charset="-122"/>
                <a:ea typeface="Microsoft YaHei" panose="020B0503020204020204" pitchFamily="34" charset="-122"/>
              </a:rPr>
              <a:t>例：</a:t>
            </a:r>
          </a:p>
        </p:txBody>
      </p:sp>
      <p:graphicFrame>
        <p:nvGraphicFramePr>
          <p:cNvPr id="12" name="Object 12">
            <a:extLst>
              <a:ext uri="{FF2B5EF4-FFF2-40B4-BE49-F238E27FC236}">
                <a16:creationId xmlns:a16="http://schemas.microsoft.com/office/drawing/2014/main" id="{1AA96DF2-ADB5-CD6E-8B9B-03DD707D1102}"/>
              </a:ext>
            </a:extLst>
          </p:cNvPr>
          <p:cNvGraphicFramePr>
            <a:graphicFrameLocks noChangeAspect="1"/>
          </p:cNvGraphicFramePr>
          <p:nvPr>
            <p:extLst>
              <p:ext uri="{D42A27DB-BD31-4B8C-83A1-F6EECF244321}">
                <p14:modId xmlns:p14="http://schemas.microsoft.com/office/powerpoint/2010/main" val="3289740806"/>
              </p:ext>
            </p:extLst>
          </p:nvPr>
        </p:nvGraphicFramePr>
        <p:xfrm>
          <a:off x="2098523" y="2917754"/>
          <a:ext cx="2743200" cy="1208088"/>
        </p:xfrm>
        <a:graphic>
          <a:graphicData uri="http://schemas.openxmlformats.org/presentationml/2006/ole">
            <mc:AlternateContent xmlns:mc="http://schemas.openxmlformats.org/markup-compatibility/2006">
              <mc:Choice xmlns:v="urn:schemas-microsoft-com:vml" Requires="v">
                <p:oleObj name="公式" r:id="rId7" imgW="18719800" imgH="8483600" progId="Equation.3">
                  <p:embed/>
                </p:oleObj>
              </mc:Choice>
              <mc:Fallback>
                <p:oleObj name="公式" r:id="rId7" imgW="18719800" imgH="8483600" progId="Equation.3">
                  <p:embed/>
                  <p:pic>
                    <p:nvPicPr>
                      <p:cNvPr id="12" name="Object 12">
                        <a:extLst>
                          <a:ext uri="{FF2B5EF4-FFF2-40B4-BE49-F238E27FC236}">
                            <a16:creationId xmlns:a16="http://schemas.microsoft.com/office/drawing/2014/main" id="{1AA96DF2-ADB5-CD6E-8B9B-03DD707D110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98523" y="2917754"/>
                        <a:ext cx="2743200" cy="1208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9937752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out)">
                                      <p:cBhvr>
                                        <p:cTn id="7" dur="500"/>
                                        <p:tgtEl>
                                          <p:spTgt spid="10"/>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18367" fill="hold"/>
                                        <p:tgtEl>
                                          <p:spTgt spid="10"/>
                                        </p:tgtEl>
                                      </p:cBhvr>
                                    </p:cmd>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10"/>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10"/>
                                        </p:tgtEl>
                                      </p:cBhvr>
                                    </p:cmd>
                                  </p:childTnLst>
                                </p:cTn>
                              </p:par>
                            </p:childTnLst>
                          </p:cTn>
                        </p:par>
                      </p:childTnLst>
                    </p:cTn>
                  </p:par>
                </p:childTnLst>
              </p:cTn>
              <p:nextCondLst>
                <p:cond evt="onClick" delay="0">
                  <p:tgtEl>
                    <p:spTgt spid="10"/>
                  </p:tgtEl>
                </p:cond>
              </p:nextCondLst>
            </p:seq>
            <p:video>
              <p:cMediaNode showWhenStopped="0">
                <p:cTn id="20" fill="hold" display="0">
                  <p:stCondLst>
                    <p:cond delay="indefinite"/>
                  </p:stCondLst>
                  <p:endCondLst>
                    <p:cond evt="onPrev" delay="0">
                      <p:tgtEl>
                        <p:sldTgt/>
                      </p:tgtEl>
                    </p:cond>
                  </p:endCondLst>
                </p:cTn>
                <p:tgtEl>
                  <p:spTgt spid="10"/>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DB48E2-DA78-E7D2-659C-3282B0C31BE4}"/>
              </a:ext>
            </a:extLst>
          </p:cNvPr>
          <p:cNvSpPr txBox="1">
            <a:spLocks noChangeArrowheads="1"/>
          </p:cNvSpPr>
          <p:nvPr/>
        </p:nvSpPr>
        <p:spPr>
          <a:xfrm>
            <a:off x="284205" y="347373"/>
            <a:ext cx="4947699" cy="57891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rgbClr val="FF3300"/>
              </a:buClr>
              <a:buSzPct val="130000"/>
            </a:pPr>
            <a:r>
              <a:rPr lang="zh-CN" altLang="en-US" sz="4000" dirty="0">
                <a:solidFill>
                  <a:srgbClr val="003365"/>
                </a:solidFill>
                <a:latin typeface="SimHei" panose="02010609060101010101" pitchFamily="49" charset="-122"/>
                <a:ea typeface="SimHei" panose="02010609060101010101" pitchFamily="49" charset="-122"/>
              </a:rPr>
              <a:t>绝对和相对误差</a:t>
            </a:r>
          </a:p>
        </p:txBody>
      </p:sp>
      <p:grpSp>
        <p:nvGrpSpPr>
          <p:cNvPr id="4" name="组合 3">
            <a:extLst>
              <a:ext uri="{FF2B5EF4-FFF2-40B4-BE49-F238E27FC236}">
                <a16:creationId xmlns:a16="http://schemas.microsoft.com/office/drawing/2014/main" id="{221A3E49-E598-F81C-787C-7905EF994D94}"/>
              </a:ext>
            </a:extLst>
          </p:cNvPr>
          <p:cNvGrpSpPr/>
          <p:nvPr/>
        </p:nvGrpSpPr>
        <p:grpSpPr>
          <a:xfrm>
            <a:off x="284205" y="78031"/>
            <a:ext cx="5488477" cy="1117600"/>
            <a:chOff x="123567" y="53615"/>
            <a:chExt cx="5488477" cy="1117600"/>
          </a:xfrm>
        </p:grpSpPr>
        <p:pic>
          <p:nvPicPr>
            <p:cNvPr id="5" name="图片 4">
              <a:extLst>
                <a:ext uri="{FF2B5EF4-FFF2-40B4-BE49-F238E27FC236}">
                  <a16:creationId xmlns:a16="http://schemas.microsoft.com/office/drawing/2014/main" id="{05591681-FC9E-B959-DA84-D56595473C25}"/>
                </a:ext>
              </a:extLst>
            </p:cNvPr>
            <p:cNvPicPr>
              <a:picLocks noChangeAspect="1"/>
            </p:cNvPicPr>
            <p:nvPr/>
          </p:nvPicPr>
          <p:blipFill>
            <a:blip r:embed="rId5"/>
            <a:stretch>
              <a:fillRect/>
            </a:stretch>
          </p:blipFill>
          <p:spPr>
            <a:xfrm>
              <a:off x="4443644" y="53615"/>
              <a:ext cx="1168400" cy="1117600"/>
            </a:xfrm>
            <a:prstGeom prst="rect">
              <a:avLst/>
            </a:prstGeom>
          </p:spPr>
        </p:pic>
        <p:cxnSp>
          <p:nvCxnSpPr>
            <p:cNvPr id="6" name="直线连接符 5">
              <a:extLst>
                <a:ext uri="{FF2B5EF4-FFF2-40B4-BE49-F238E27FC236}">
                  <a16:creationId xmlns:a16="http://schemas.microsoft.com/office/drawing/2014/main" id="{7738402B-BB1C-878F-1225-5823CC6A32CB}"/>
                </a:ext>
              </a:extLst>
            </p:cNvPr>
            <p:cNvCxnSpPr>
              <a:cxnSpLocks/>
            </p:cNvCxnSpPr>
            <p:nvPr/>
          </p:nvCxnSpPr>
          <p:spPr>
            <a:xfrm>
              <a:off x="123567" y="1061128"/>
              <a:ext cx="5455822" cy="0"/>
            </a:xfrm>
            <a:prstGeom prst="line">
              <a:avLst/>
            </a:prstGeom>
            <a:ln w="28575">
              <a:solidFill>
                <a:srgbClr val="2F5597"/>
              </a:solidFill>
            </a:ln>
          </p:spPr>
          <p:style>
            <a:lnRef idx="1">
              <a:schemeClr val="accent1"/>
            </a:lnRef>
            <a:fillRef idx="0">
              <a:schemeClr val="accent1"/>
            </a:fillRef>
            <a:effectRef idx="0">
              <a:schemeClr val="accent1"/>
            </a:effectRef>
            <a:fontRef idx="minor">
              <a:schemeClr val="tx1"/>
            </a:fontRef>
          </p:style>
        </p:cxnSp>
      </p:grpSp>
      <p:pic>
        <p:nvPicPr>
          <p:cNvPr id="2" name="三线摆.avi">
            <a:hlinkClick r:id="" action="ppaction://media"/>
            <a:extLst>
              <a:ext uri="{FF2B5EF4-FFF2-40B4-BE49-F238E27FC236}">
                <a16:creationId xmlns:a16="http://schemas.microsoft.com/office/drawing/2014/main" id="{D01D5054-5D70-7868-6EFC-F8C3924ED350}"/>
              </a:ext>
            </a:extLst>
          </p:cNvPr>
          <p:cNvPicPr>
            <a:picLocks noRot="1" noChangeAspect="1" noChangeArrowheads="1"/>
          </p:cNvPicPr>
          <p:nvPr>
            <a:videoFile r:link="rId2"/>
            <p:extLst>
              <p:ext uri="{DAA4B4D4-6D71-4841-9C94-3DE7FCFB9230}">
                <p14:media xmlns:p14="http://schemas.microsoft.com/office/powerpoint/2010/main" r:link="rId1"/>
              </p:ext>
            </p:extLst>
          </p:nvPr>
        </p:nvPicPr>
        <p:blipFill>
          <a:blip r:embed="rId6">
            <a:extLst>
              <a:ext uri="{28A0092B-C50C-407E-A947-70E740481C1C}">
                <a14:useLocalDpi xmlns:a14="http://schemas.microsoft.com/office/drawing/2010/main" val="0"/>
              </a:ext>
            </a:extLst>
          </a:blip>
          <a:srcRect/>
          <a:stretch>
            <a:fillRect/>
          </a:stretch>
        </p:blipFill>
        <p:spPr bwMode="auto">
          <a:xfrm>
            <a:off x="5289783" y="1324094"/>
            <a:ext cx="6614053" cy="4960540"/>
          </a:xfrm>
          <a:prstGeom prst="rect">
            <a:avLst/>
          </a:prstGeom>
          <a:noFill/>
          <a:extLst>
            <a:ext uri="{909E8E84-426E-40DD-AFC4-6F175D3DCCD1}">
              <a14:hiddenFill xmlns:a14="http://schemas.microsoft.com/office/drawing/2010/main">
                <a:solidFill>
                  <a:srgbClr val="FFFFFF"/>
                </a:solidFill>
              </a14:hiddenFill>
            </a:ext>
          </a:extLst>
        </p:spPr>
      </p:pic>
      <p:sp>
        <p:nvSpPr>
          <p:cNvPr id="16" name="Text Box 7">
            <a:extLst>
              <a:ext uri="{FF2B5EF4-FFF2-40B4-BE49-F238E27FC236}">
                <a16:creationId xmlns:a16="http://schemas.microsoft.com/office/drawing/2014/main" id="{E2A85137-A2EB-A0B0-E881-273D989F7111}"/>
              </a:ext>
            </a:extLst>
          </p:cNvPr>
          <p:cNvSpPr txBox="1">
            <a:spLocks noChangeArrowheads="1"/>
          </p:cNvSpPr>
          <p:nvPr/>
        </p:nvSpPr>
        <p:spPr bwMode="auto">
          <a:xfrm>
            <a:off x="623392" y="1311122"/>
            <a:ext cx="29718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dirty="0">
                <a:solidFill>
                  <a:srgbClr val="003366"/>
                </a:solidFill>
                <a:latin typeface="Microsoft YaHei" panose="020B0503020204020204" pitchFamily="34" charset="-122"/>
                <a:ea typeface="Microsoft YaHei" panose="020B0503020204020204" pitchFamily="34" charset="-122"/>
              </a:rPr>
              <a:t>①. </a:t>
            </a:r>
            <a:r>
              <a:rPr lang="zh-CN" altLang="en-US" sz="3200" dirty="0">
                <a:solidFill>
                  <a:srgbClr val="003366"/>
                </a:solidFill>
                <a:latin typeface="Microsoft YaHei" panose="020B0503020204020204" pitchFamily="34" charset="-122"/>
                <a:ea typeface="Microsoft YaHei" panose="020B0503020204020204" pitchFamily="34" charset="-122"/>
              </a:rPr>
              <a:t>绝对误差</a:t>
            </a:r>
          </a:p>
        </p:txBody>
      </p:sp>
      <p:sp>
        <p:nvSpPr>
          <p:cNvPr id="17" name="Text Box 3">
            <a:extLst>
              <a:ext uri="{FF2B5EF4-FFF2-40B4-BE49-F238E27FC236}">
                <a16:creationId xmlns:a16="http://schemas.microsoft.com/office/drawing/2014/main" id="{48151881-EC9D-2018-6139-A65BCD7C36ED}"/>
              </a:ext>
            </a:extLst>
          </p:cNvPr>
          <p:cNvSpPr txBox="1">
            <a:spLocks noChangeArrowheads="1"/>
          </p:cNvSpPr>
          <p:nvPr/>
        </p:nvSpPr>
        <p:spPr bwMode="auto">
          <a:xfrm>
            <a:off x="1343472" y="2070000"/>
            <a:ext cx="38100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dirty="0">
                <a:solidFill>
                  <a:srgbClr val="003366"/>
                </a:solidFill>
                <a:latin typeface="Microsoft YaHei" panose="020B0503020204020204" pitchFamily="34" charset="-122"/>
                <a:ea typeface="Microsoft YaHei" panose="020B0503020204020204" pitchFamily="34" charset="-122"/>
              </a:rPr>
              <a:t>测量重力加速度</a:t>
            </a:r>
            <a:endParaRPr lang="zh-CN" altLang="en-US" sz="3200" dirty="0">
              <a:latin typeface="Microsoft YaHei" panose="020B0503020204020204" pitchFamily="34" charset="-122"/>
              <a:ea typeface="Microsoft YaHei" panose="020B0503020204020204" pitchFamily="34" charset="-122"/>
            </a:endParaRPr>
          </a:p>
        </p:txBody>
      </p:sp>
      <p:sp>
        <p:nvSpPr>
          <p:cNvPr id="18" name="Text Box 8">
            <a:extLst>
              <a:ext uri="{FF2B5EF4-FFF2-40B4-BE49-F238E27FC236}">
                <a16:creationId xmlns:a16="http://schemas.microsoft.com/office/drawing/2014/main" id="{FA2A8912-4A9B-CBA9-C4C9-DC20BF67BAC2}"/>
              </a:ext>
            </a:extLst>
          </p:cNvPr>
          <p:cNvSpPr txBox="1">
            <a:spLocks noChangeArrowheads="1"/>
          </p:cNvSpPr>
          <p:nvPr/>
        </p:nvSpPr>
        <p:spPr bwMode="auto">
          <a:xfrm>
            <a:off x="536423" y="3124135"/>
            <a:ext cx="1600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dirty="0">
                <a:solidFill>
                  <a:srgbClr val="003366"/>
                </a:solidFill>
                <a:latin typeface="Microsoft YaHei" panose="020B0503020204020204" pitchFamily="34" charset="-122"/>
                <a:ea typeface="Microsoft YaHei" panose="020B0503020204020204" pitchFamily="34" charset="-122"/>
              </a:rPr>
              <a:t>单摆</a:t>
            </a:r>
            <a:r>
              <a:rPr lang="en-US" altLang="zh-CN" sz="3200" dirty="0">
                <a:solidFill>
                  <a:srgbClr val="003366"/>
                </a:solidFill>
                <a:latin typeface="Microsoft YaHei" panose="020B0503020204020204" pitchFamily="34" charset="-122"/>
                <a:ea typeface="Microsoft YaHei" panose="020B0503020204020204" pitchFamily="34" charset="-122"/>
              </a:rPr>
              <a:t>:</a:t>
            </a:r>
            <a:endParaRPr lang="en-US" altLang="zh-CN" sz="3200" b="0" dirty="0">
              <a:latin typeface="Microsoft YaHei" panose="020B0503020204020204" pitchFamily="34" charset="-122"/>
              <a:ea typeface="Microsoft YaHei" panose="020B0503020204020204" pitchFamily="34" charset="-122"/>
            </a:endParaRPr>
          </a:p>
        </p:txBody>
      </p:sp>
      <p:sp>
        <p:nvSpPr>
          <p:cNvPr id="19" name="文本框 18">
            <a:extLst>
              <a:ext uri="{FF2B5EF4-FFF2-40B4-BE49-F238E27FC236}">
                <a16:creationId xmlns:a16="http://schemas.microsoft.com/office/drawing/2014/main" id="{41F02524-8F8F-59B1-ACC6-A0B3F8DD4D0A}"/>
              </a:ext>
            </a:extLst>
          </p:cNvPr>
          <p:cNvSpPr txBox="1"/>
          <p:nvPr/>
        </p:nvSpPr>
        <p:spPr>
          <a:xfrm>
            <a:off x="504613" y="2066611"/>
            <a:ext cx="1005403" cy="584775"/>
          </a:xfrm>
          <a:prstGeom prst="rect">
            <a:avLst/>
          </a:prstGeom>
          <a:noFill/>
        </p:spPr>
        <p:txBody>
          <a:bodyPr wrap="none" rtlCol="0">
            <a:spAutoFit/>
          </a:bodyPr>
          <a:lstStyle/>
          <a:p>
            <a:r>
              <a:rPr lang="zh-CN" altLang="en-US" sz="3200" dirty="0">
                <a:solidFill>
                  <a:srgbClr val="003366"/>
                </a:solidFill>
                <a:latin typeface="Microsoft YaHei" panose="020B0503020204020204" pitchFamily="34" charset="-122"/>
                <a:ea typeface="Microsoft YaHei" panose="020B0503020204020204" pitchFamily="34" charset="-122"/>
              </a:rPr>
              <a:t>例：</a:t>
            </a:r>
          </a:p>
        </p:txBody>
      </p:sp>
      <p:graphicFrame>
        <p:nvGraphicFramePr>
          <p:cNvPr id="20" name="Object 12">
            <a:extLst>
              <a:ext uri="{FF2B5EF4-FFF2-40B4-BE49-F238E27FC236}">
                <a16:creationId xmlns:a16="http://schemas.microsoft.com/office/drawing/2014/main" id="{E4D6ACDF-BA8D-624D-B376-A630E98CFA40}"/>
              </a:ext>
            </a:extLst>
          </p:cNvPr>
          <p:cNvGraphicFramePr>
            <a:graphicFrameLocks noChangeAspect="1"/>
          </p:cNvGraphicFramePr>
          <p:nvPr>
            <p:extLst>
              <p:ext uri="{D42A27DB-BD31-4B8C-83A1-F6EECF244321}">
                <p14:modId xmlns:p14="http://schemas.microsoft.com/office/powerpoint/2010/main" val="3607729502"/>
              </p:ext>
            </p:extLst>
          </p:nvPr>
        </p:nvGraphicFramePr>
        <p:xfrm>
          <a:off x="2098523" y="2917754"/>
          <a:ext cx="2743200" cy="1208088"/>
        </p:xfrm>
        <a:graphic>
          <a:graphicData uri="http://schemas.openxmlformats.org/presentationml/2006/ole">
            <mc:AlternateContent xmlns:mc="http://schemas.openxmlformats.org/markup-compatibility/2006">
              <mc:Choice xmlns:v="urn:schemas-microsoft-com:vml" Requires="v">
                <p:oleObj name="公式" r:id="rId7" imgW="18719800" imgH="8483600" progId="Equation.3">
                  <p:embed/>
                </p:oleObj>
              </mc:Choice>
              <mc:Fallback>
                <p:oleObj name="公式" r:id="rId7" imgW="18719800" imgH="8483600" progId="Equation.3">
                  <p:embed/>
                  <p:pic>
                    <p:nvPicPr>
                      <p:cNvPr id="20" name="Object 12">
                        <a:extLst>
                          <a:ext uri="{FF2B5EF4-FFF2-40B4-BE49-F238E27FC236}">
                            <a16:creationId xmlns:a16="http://schemas.microsoft.com/office/drawing/2014/main" id="{E4D6ACDF-BA8D-624D-B376-A630E98CFA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98523" y="2917754"/>
                        <a:ext cx="2743200" cy="1208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Text Box 8">
            <a:extLst>
              <a:ext uri="{FF2B5EF4-FFF2-40B4-BE49-F238E27FC236}">
                <a16:creationId xmlns:a16="http://schemas.microsoft.com/office/drawing/2014/main" id="{81409E66-9F63-BF1D-2CD2-93F3B01470FE}"/>
              </a:ext>
            </a:extLst>
          </p:cNvPr>
          <p:cNvSpPr txBox="1">
            <a:spLocks noChangeArrowheads="1"/>
          </p:cNvSpPr>
          <p:nvPr/>
        </p:nvSpPr>
        <p:spPr bwMode="auto">
          <a:xfrm>
            <a:off x="482332" y="4426563"/>
            <a:ext cx="1600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dirty="0">
                <a:solidFill>
                  <a:srgbClr val="003366"/>
                </a:solidFill>
                <a:latin typeface="Microsoft YaHei" panose="020B0503020204020204" pitchFamily="34" charset="-122"/>
                <a:ea typeface="Microsoft YaHei" panose="020B0503020204020204" pitchFamily="34" charset="-122"/>
              </a:rPr>
              <a:t>三线摆</a:t>
            </a:r>
            <a:r>
              <a:rPr lang="en-US" altLang="zh-CN" sz="3200" dirty="0">
                <a:solidFill>
                  <a:srgbClr val="003366"/>
                </a:solidFill>
                <a:latin typeface="Microsoft YaHei" panose="020B0503020204020204" pitchFamily="34" charset="-122"/>
                <a:ea typeface="Microsoft YaHei" panose="020B0503020204020204" pitchFamily="34" charset="-122"/>
              </a:rPr>
              <a:t>:</a:t>
            </a:r>
            <a:endParaRPr lang="en-US" altLang="zh-CN" sz="3200" b="0" dirty="0">
              <a:latin typeface="Microsoft YaHei" panose="020B0503020204020204" pitchFamily="34" charset="-122"/>
              <a:ea typeface="Microsoft YaHei" panose="020B0503020204020204" pitchFamily="34" charset="-122"/>
            </a:endParaRPr>
          </a:p>
        </p:txBody>
      </p:sp>
      <p:graphicFrame>
        <p:nvGraphicFramePr>
          <p:cNvPr id="23" name="Object 15">
            <a:extLst>
              <a:ext uri="{FF2B5EF4-FFF2-40B4-BE49-F238E27FC236}">
                <a16:creationId xmlns:a16="http://schemas.microsoft.com/office/drawing/2014/main" id="{7B581E8C-787F-784E-D82B-C74483CFA52A}"/>
              </a:ext>
            </a:extLst>
          </p:cNvPr>
          <p:cNvGraphicFramePr>
            <a:graphicFrameLocks noChangeAspect="1"/>
          </p:cNvGraphicFramePr>
          <p:nvPr>
            <p:extLst>
              <p:ext uri="{D42A27DB-BD31-4B8C-83A1-F6EECF244321}">
                <p14:modId xmlns:p14="http://schemas.microsoft.com/office/powerpoint/2010/main" val="2585788111"/>
              </p:ext>
            </p:extLst>
          </p:nvPr>
        </p:nvGraphicFramePr>
        <p:xfrm>
          <a:off x="2136623" y="4125842"/>
          <a:ext cx="2667000" cy="1247775"/>
        </p:xfrm>
        <a:graphic>
          <a:graphicData uri="http://schemas.openxmlformats.org/presentationml/2006/ole">
            <mc:AlternateContent xmlns:mc="http://schemas.openxmlformats.org/markup-compatibility/2006">
              <mc:Choice xmlns:v="urn:schemas-microsoft-com:vml" Requires="v">
                <p:oleObj name="公式" r:id="rId9" imgW="19304000" imgH="9067800" progId="Equation.3">
                  <p:embed/>
                </p:oleObj>
              </mc:Choice>
              <mc:Fallback>
                <p:oleObj name="公式" r:id="rId9" imgW="19304000" imgH="9067800" progId="Equation.3">
                  <p:embed/>
                  <p:pic>
                    <p:nvPicPr>
                      <p:cNvPr id="23" name="Object 15">
                        <a:extLst>
                          <a:ext uri="{FF2B5EF4-FFF2-40B4-BE49-F238E27FC236}">
                            <a16:creationId xmlns:a16="http://schemas.microsoft.com/office/drawing/2014/main" id="{7B581E8C-787F-784E-D82B-C74483CFA5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36623" y="4125842"/>
                        <a:ext cx="2667000" cy="1247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9819763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70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2"/>
                    </p:tgtEl>
                  </p:cond>
                </p:stCondLst>
                <p:endSync evt="end" delay="0">
                  <p:rtn val="all"/>
                </p:endSync>
                <p:childTnLst>
                  <p:par>
                    <p:cTn id="12" fill="hold">
                      <p:stCondLst>
                        <p:cond delay="0"/>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childTnLst>
              </p:cTn>
              <p:nextCondLst>
                <p:cond evt="onClick" delay="0">
                  <p:tgtEl>
                    <p:spTgt spid="2"/>
                  </p:tgtEl>
                </p:cond>
              </p:nextCondLst>
            </p:seq>
            <p:video>
              <p:cMediaNode showWhenStopped="0">
                <p:cTn id="16" fill="hold" display="0">
                  <p:stCondLst>
                    <p:cond delay="indefinite"/>
                  </p:stCondLst>
                  <p:endCondLst>
                    <p:cond evt="onPrev" delay="0">
                      <p:tgtEl>
                        <p:sldTgt/>
                      </p:tgtEl>
                    </p:cond>
                  </p:endCondLst>
                </p:cTn>
                <p:tgtEl>
                  <p:spTgt spid="2"/>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DB48E2-DA78-E7D2-659C-3282B0C31BE4}"/>
              </a:ext>
            </a:extLst>
          </p:cNvPr>
          <p:cNvSpPr txBox="1">
            <a:spLocks noChangeArrowheads="1"/>
          </p:cNvSpPr>
          <p:nvPr/>
        </p:nvSpPr>
        <p:spPr>
          <a:xfrm>
            <a:off x="284205" y="347373"/>
            <a:ext cx="4947699" cy="57891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rgbClr val="FF3300"/>
              </a:buClr>
              <a:buSzPct val="130000"/>
            </a:pPr>
            <a:r>
              <a:rPr lang="zh-CN" altLang="en-US" sz="4000" dirty="0">
                <a:solidFill>
                  <a:srgbClr val="003365"/>
                </a:solidFill>
                <a:latin typeface="SimHei" panose="02010609060101010101" pitchFamily="49" charset="-122"/>
                <a:ea typeface="SimHei" panose="02010609060101010101" pitchFamily="49" charset="-122"/>
              </a:rPr>
              <a:t>绝对和相对误差</a:t>
            </a:r>
          </a:p>
        </p:txBody>
      </p:sp>
      <p:grpSp>
        <p:nvGrpSpPr>
          <p:cNvPr id="4" name="组合 3">
            <a:extLst>
              <a:ext uri="{FF2B5EF4-FFF2-40B4-BE49-F238E27FC236}">
                <a16:creationId xmlns:a16="http://schemas.microsoft.com/office/drawing/2014/main" id="{221A3E49-E598-F81C-787C-7905EF994D94}"/>
              </a:ext>
            </a:extLst>
          </p:cNvPr>
          <p:cNvGrpSpPr/>
          <p:nvPr/>
        </p:nvGrpSpPr>
        <p:grpSpPr>
          <a:xfrm>
            <a:off x="284205" y="78031"/>
            <a:ext cx="5488477" cy="1117600"/>
            <a:chOff x="123567" y="53615"/>
            <a:chExt cx="5488477" cy="1117600"/>
          </a:xfrm>
        </p:grpSpPr>
        <p:pic>
          <p:nvPicPr>
            <p:cNvPr id="5" name="图片 4">
              <a:extLst>
                <a:ext uri="{FF2B5EF4-FFF2-40B4-BE49-F238E27FC236}">
                  <a16:creationId xmlns:a16="http://schemas.microsoft.com/office/drawing/2014/main" id="{05591681-FC9E-B959-DA84-D56595473C25}"/>
                </a:ext>
              </a:extLst>
            </p:cNvPr>
            <p:cNvPicPr>
              <a:picLocks noChangeAspect="1"/>
            </p:cNvPicPr>
            <p:nvPr/>
          </p:nvPicPr>
          <p:blipFill>
            <a:blip r:embed="rId5"/>
            <a:stretch>
              <a:fillRect/>
            </a:stretch>
          </p:blipFill>
          <p:spPr>
            <a:xfrm>
              <a:off x="4443644" y="53615"/>
              <a:ext cx="1168400" cy="1117600"/>
            </a:xfrm>
            <a:prstGeom prst="rect">
              <a:avLst/>
            </a:prstGeom>
          </p:spPr>
        </p:pic>
        <p:cxnSp>
          <p:nvCxnSpPr>
            <p:cNvPr id="6" name="直线连接符 5">
              <a:extLst>
                <a:ext uri="{FF2B5EF4-FFF2-40B4-BE49-F238E27FC236}">
                  <a16:creationId xmlns:a16="http://schemas.microsoft.com/office/drawing/2014/main" id="{7738402B-BB1C-878F-1225-5823CC6A32CB}"/>
                </a:ext>
              </a:extLst>
            </p:cNvPr>
            <p:cNvCxnSpPr>
              <a:cxnSpLocks/>
            </p:cNvCxnSpPr>
            <p:nvPr/>
          </p:nvCxnSpPr>
          <p:spPr>
            <a:xfrm>
              <a:off x="123567" y="1061128"/>
              <a:ext cx="5455822" cy="0"/>
            </a:xfrm>
            <a:prstGeom prst="line">
              <a:avLst/>
            </a:prstGeom>
            <a:ln w="28575">
              <a:solidFill>
                <a:srgbClr val="2F5597"/>
              </a:solidFill>
            </a:ln>
          </p:spPr>
          <p:style>
            <a:lnRef idx="1">
              <a:schemeClr val="accent1"/>
            </a:lnRef>
            <a:fillRef idx="0">
              <a:schemeClr val="accent1"/>
            </a:fillRef>
            <a:effectRef idx="0">
              <a:schemeClr val="accent1"/>
            </a:effectRef>
            <a:fontRef idx="minor">
              <a:schemeClr val="tx1"/>
            </a:fontRef>
          </p:style>
        </p:cxnSp>
      </p:grpSp>
      <p:sp>
        <p:nvSpPr>
          <p:cNvPr id="16" name="Text Box 7">
            <a:extLst>
              <a:ext uri="{FF2B5EF4-FFF2-40B4-BE49-F238E27FC236}">
                <a16:creationId xmlns:a16="http://schemas.microsoft.com/office/drawing/2014/main" id="{E2A85137-A2EB-A0B0-E881-273D989F7111}"/>
              </a:ext>
            </a:extLst>
          </p:cNvPr>
          <p:cNvSpPr txBox="1">
            <a:spLocks noChangeArrowheads="1"/>
          </p:cNvSpPr>
          <p:nvPr/>
        </p:nvSpPr>
        <p:spPr bwMode="auto">
          <a:xfrm>
            <a:off x="623392" y="1311122"/>
            <a:ext cx="29718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dirty="0">
                <a:solidFill>
                  <a:srgbClr val="003366"/>
                </a:solidFill>
                <a:latin typeface="Microsoft YaHei" panose="020B0503020204020204" pitchFamily="34" charset="-122"/>
                <a:ea typeface="Microsoft YaHei" panose="020B0503020204020204" pitchFamily="34" charset="-122"/>
              </a:rPr>
              <a:t>①. </a:t>
            </a:r>
            <a:r>
              <a:rPr lang="zh-CN" altLang="en-US" sz="3200" dirty="0">
                <a:solidFill>
                  <a:srgbClr val="003366"/>
                </a:solidFill>
                <a:latin typeface="Microsoft YaHei" panose="020B0503020204020204" pitchFamily="34" charset="-122"/>
                <a:ea typeface="Microsoft YaHei" panose="020B0503020204020204" pitchFamily="34" charset="-122"/>
              </a:rPr>
              <a:t>绝对误差</a:t>
            </a:r>
          </a:p>
        </p:txBody>
      </p:sp>
      <p:sp>
        <p:nvSpPr>
          <p:cNvPr id="17" name="Text Box 3">
            <a:extLst>
              <a:ext uri="{FF2B5EF4-FFF2-40B4-BE49-F238E27FC236}">
                <a16:creationId xmlns:a16="http://schemas.microsoft.com/office/drawing/2014/main" id="{48151881-EC9D-2018-6139-A65BCD7C36ED}"/>
              </a:ext>
            </a:extLst>
          </p:cNvPr>
          <p:cNvSpPr txBox="1">
            <a:spLocks noChangeArrowheads="1"/>
          </p:cNvSpPr>
          <p:nvPr/>
        </p:nvSpPr>
        <p:spPr bwMode="auto">
          <a:xfrm>
            <a:off x="1343472" y="2070000"/>
            <a:ext cx="38100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b="0" dirty="0">
                <a:latin typeface="Microsoft YaHei" panose="020B0503020204020204" pitchFamily="34" charset="-122"/>
                <a:ea typeface="Microsoft YaHei" panose="020B0503020204020204" pitchFamily="34" charset="-122"/>
              </a:rPr>
              <a:t> </a:t>
            </a:r>
            <a:r>
              <a:rPr lang="zh-CN" altLang="en-US" sz="3200" dirty="0">
                <a:solidFill>
                  <a:srgbClr val="003366"/>
                </a:solidFill>
                <a:latin typeface="Microsoft YaHei" panose="020B0503020204020204" pitchFamily="34" charset="-122"/>
                <a:ea typeface="Microsoft YaHei" panose="020B0503020204020204" pitchFamily="34" charset="-122"/>
              </a:rPr>
              <a:t>测量重力加速度</a:t>
            </a:r>
            <a:endParaRPr lang="zh-CN" altLang="en-US" sz="3200" dirty="0">
              <a:latin typeface="Microsoft YaHei" panose="020B0503020204020204" pitchFamily="34" charset="-122"/>
              <a:ea typeface="Microsoft YaHei" panose="020B0503020204020204" pitchFamily="34" charset="-122"/>
            </a:endParaRPr>
          </a:p>
        </p:txBody>
      </p:sp>
      <p:sp>
        <p:nvSpPr>
          <p:cNvPr id="18" name="Text Box 8">
            <a:extLst>
              <a:ext uri="{FF2B5EF4-FFF2-40B4-BE49-F238E27FC236}">
                <a16:creationId xmlns:a16="http://schemas.microsoft.com/office/drawing/2014/main" id="{FA2A8912-4A9B-CBA9-C4C9-DC20BF67BAC2}"/>
              </a:ext>
            </a:extLst>
          </p:cNvPr>
          <p:cNvSpPr txBox="1">
            <a:spLocks noChangeArrowheads="1"/>
          </p:cNvSpPr>
          <p:nvPr/>
        </p:nvSpPr>
        <p:spPr bwMode="auto">
          <a:xfrm>
            <a:off x="536423" y="3124135"/>
            <a:ext cx="1600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a:solidFill>
                  <a:srgbClr val="003366"/>
                </a:solidFill>
                <a:latin typeface="Microsoft YaHei" panose="020B0503020204020204" pitchFamily="34" charset="-122"/>
                <a:ea typeface="Microsoft YaHei" panose="020B0503020204020204" pitchFamily="34" charset="-122"/>
              </a:rPr>
              <a:t>单摆</a:t>
            </a:r>
            <a:r>
              <a:rPr lang="en-US" altLang="zh-CN" sz="3200">
                <a:solidFill>
                  <a:srgbClr val="003366"/>
                </a:solidFill>
                <a:latin typeface="Microsoft YaHei" panose="020B0503020204020204" pitchFamily="34" charset="-122"/>
                <a:ea typeface="Microsoft YaHei" panose="020B0503020204020204" pitchFamily="34" charset="-122"/>
              </a:rPr>
              <a:t>:</a:t>
            </a:r>
            <a:endParaRPr lang="en-US" altLang="zh-CN" sz="3200" b="0">
              <a:latin typeface="Microsoft YaHei" panose="020B0503020204020204" pitchFamily="34" charset="-122"/>
              <a:ea typeface="Microsoft YaHei" panose="020B0503020204020204" pitchFamily="34" charset="-122"/>
            </a:endParaRPr>
          </a:p>
        </p:txBody>
      </p:sp>
      <p:sp>
        <p:nvSpPr>
          <p:cNvPr id="19" name="文本框 18">
            <a:extLst>
              <a:ext uri="{FF2B5EF4-FFF2-40B4-BE49-F238E27FC236}">
                <a16:creationId xmlns:a16="http://schemas.microsoft.com/office/drawing/2014/main" id="{41F02524-8F8F-59B1-ACC6-A0B3F8DD4D0A}"/>
              </a:ext>
            </a:extLst>
          </p:cNvPr>
          <p:cNvSpPr txBox="1"/>
          <p:nvPr/>
        </p:nvSpPr>
        <p:spPr>
          <a:xfrm>
            <a:off x="504613" y="2066611"/>
            <a:ext cx="1005403" cy="584775"/>
          </a:xfrm>
          <a:prstGeom prst="rect">
            <a:avLst/>
          </a:prstGeom>
          <a:noFill/>
        </p:spPr>
        <p:txBody>
          <a:bodyPr wrap="none" rtlCol="0">
            <a:spAutoFit/>
          </a:bodyPr>
          <a:lstStyle/>
          <a:p>
            <a:r>
              <a:rPr lang="zh-CN" altLang="en-US" sz="3200" dirty="0">
                <a:solidFill>
                  <a:srgbClr val="003366"/>
                </a:solidFill>
                <a:latin typeface="Microsoft YaHei" panose="020B0503020204020204" pitchFamily="34" charset="-122"/>
                <a:ea typeface="Microsoft YaHei" panose="020B0503020204020204" pitchFamily="34" charset="-122"/>
              </a:rPr>
              <a:t>例：</a:t>
            </a:r>
          </a:p>
        </p:txBody>
      </p:sp>
      <p:graphicFrame>
        <p:nvGraphicFramePr>
          <p:cNvPr id="20" name="Object 12">
            <a:extLst>
              <a:ext uri="{FF2B5EF4-FFF2-40B4-BE49-F238E27FC236}">
                <a16:creationId xmlns:a16="http://schemas.microsoft.com/office/drawing/2014/main" id="{E4D6ACDF-BA8D-624D-B376-A630E98CFA40}"/>
              </a:ext>
            </a:extLst>
          </p:cNvPr>
          <p:cNvGraphicFramePr>
            <a:graphicFrameLocks noChangeAspect="1"/>
          </p:cNvGraphicFramePr>
          <p:nvPr/>
        </p:nvGraphicFramePr>
        <p:xfrm>
          <a:off x="2098523" y="2917754"/>
          <a:ext cx="2743200" cy="1208088"/>
        </p:xfrm>
        <a:graphic>
          <a:graphicData uri="http://schemas.openxmlformats.org/presentationml/2006/ole">
            <mc:AlternateContent xmlns:mc="http://schemas.openxmlformats.org/markup-compatibility/2006">
              <mc:Choice xmlns:v="urn:schemas-microsoft-com:vml" Requires="v">
                <p:oleObj name="公式" r:id="rId6" imgW="18719800" imgH="8483600" progId="Equation.3">
                  <p:embed/>
                </p:oleObj>
              </mc:Choice>
              <mc:Fallback>
                <p:oleObj name="公式" r:id="rId6" imgW="18719800" imgH="8483600" progId="Equation.3">
                  <p:embed/>
                  <p:pic>
                    <p:nvPicPr>
                      <p:cNvPr id="20" name="Object 12">
                        <a:extLst>
                          <a:ext uri="{FF2B5EF4-FFF2-40B4-BE49-F238E27FC236}">
                            <a16:creationId xmlns:a16="http://schemas.microsoft.com/office/drawing/2014/main" id="{E4D6ACDF-BA8D-624D-B376-A630E98CFA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98523" y="2917754"/>
                        <a:ext cx="2743200" cy="1208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Text Box 8">
            <a:extLst>
              <a:ext uri="{FF2B5EF4-FFF2-40B4-BE49-F238E27FC236}">
                <a16:creationId xmlns:a16="http://schemas.microsoft.com/office/drawing/2014/main" id="{81409E66-9F63-BF1D-2CD2-93F3B01470FE}"/>
              </a:ext>
            </a:extLst>
          </p:cNvPr>
          <p:cNvSpPr txBox="1">
            <a:spLocks noChangeArrowheads="1"/>
          </p:cNvSpPr>
          <p:nvPr/>
        </p:nvSpPr>
        <p:spPr bwMode="auto">
          <a:xfrm>
            <a:off x="482400" y="4428000"/>
            <a:ext cx="1600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dirty="0">
                <a:solidFill>
                  <a:srgbClr val="003366"/>
                </a:solidFill>
                <a:latin typeface="Microsoft YaHei" panose="020B0503020204020204" pitchFamily="34" charset="-122"/>
                <a:ea typeface="Microsoft YaHei" panose="020B0503020204020204" pitchFamily="34" charset="-122"/>
              </a:rPr>
              <a:t>三线摆</a:t>
            </a:r>
            <a:r>
              <a:rPr lang="en-US" altLang="zh-CN" sz="3200" dirty="0">
                <a:solidFill>
                  <a:srgbClr val="003366"/>
                </a:solidFill>
                <a:latin typeface="Microsoft YaHei" panose="020B0503020204020204" pitchFamily="34" charset="-122"/>
                <a:ea typeface="Microsoft YaHei" panose="020B0503020204020204" pitchFamily="34" charset="-122"/>
              </a:rPr>
              <a:t>:</a:t>
            </a:r>
            <a:endParaRPr lang="en-US" altLang="zh-CN" sz="3200" b="0" dirty="0">
              <a:latin typeface="Microsoft YaHei" panose="020B0503020204020204" pitchFamily="34" charset="-122"/>
              <a:ea typeface="Microsoft YaHei" panose="020B0503020204020204" pitchFamily="34" charset="-122"/>
            </a:endParaRPr>
          </a:p>
        </p:txBody>
      </p:sp>
      <p:graphicFrame>
        <p:nvGraphicFramePr>
          <p:cNvPr id="23" name="Object 15">
            <a:extLst>
              <a:ext uri="{FF2B5EF4-FFF2-40B4-BE49-F238E27FC236}">
                <a16:creationId xmlns:a16="http://schemas.microsoft.com/office/drawing/2014/main" id="{7B581E8C-787F-784E-D82B-C74483CFA52A}"/>
              </a:ext>
            </a:extLst>
          </p:cNvPr>
          <p:cNvGraphicFramePr>
            <a:graphicFrameLocks noChangeAspect="1"/>
          </p:cNvGraphicFramePr>
          <p:nvPr/>
        </p:nvGraphicFramePr>
        <p:xfrm>
          <a:off x="2136623" y="4125842"/>
          <a:ext cx="2667000" cy="1247775"/>
        </p:xfrm>
        <a:graphic>
          <a:graphicData uri="http://schemas.openxmlformats.org/presentationml/2006/ole">
            <mc:AlternateContent xmlns:mc="http://schemas.openxmlformats.org/markup-compatibility/2006">
              <mc:Choice xmlns:v="urn:schemas-microsoft-com:vml" Requires="v">
                <p:oleObj name="公式" r:id="rId8" imgW="19304000" imgH="9067800" progId="Equation.3">
                  <p:embed/>
                </p:oleObj>
              </mc:Choice>
              <mc:Fallback>
                <p:oleObj name="公式" r:id="rId8" imgW="19304000" imgH="9067800" progId="Equation.3">
                  <p:embed/>
                  <p:pic>
                    <p:nvPicPr>
                      <p:cNvPr id="23" name="Object 15">
                        <a:extLst>
                          <a:ext uri="{FF2B5EF4-FFF2-40B4-BE49-F238E27FC236}">
                            <a16:creationId xmlns:a16="http://schemas.microsoft.com/office/drawing/2014/main" id="{7B581E8C-787F-784E-D82B-C74483CFA52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36623" y="4125842"/>
                        <a:ext cx="2667000" cy="1247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 name="气垫导轨.avi">
            <a:hlinkClick r:id="" action="ppaction://media"/>
            <a:extLst>
              <a:ext uri="{FF2B5EF4-FFF2-40B4-BE49-F238E27FC236}">
                <a16:creationId xmlns:a16="http://schemas.microsoft.com/office/drawing/2014/main" id="{39EF55B6-914A-B25B-A297-AB2436EDFD19}"/>
              </a:ext>
            </a:extLst>
          </p:cNvPr>
          <p:cNvPicPr>
            <a:picLocks noRot="1" noChangeAspect="1" noChangeArrowheads="1"/>
          </p:cNvPicPr>
          <p:nvPr>
            <a:videoFile r:link="rId2"/>
            <p:extLst>
              <p:ext uri="{DAA4B4D4-6D71-4841-9C94-3DE7FCFB9230}">
                <p14:media xmlns:p14="http://schemas.microsoft.com/office/powerpoint/2010/main" r:link="rId1"/>
              </p:ext>
            </p:extLst>
          </p:nvPr>
        </p:nvPicPr>
        <p:blipFill>
          <a:blip r:embed="rId10">
            <a:extLst>
              <a:ext uri="{28A0092B-C50C-407E-A947-70E740481C1C}">
                <a14:useLocalDpi xmlns:a14="http://schemas.microsoft.com/office/drawing/2010/main" val="0"/>
              </a:ext>
            </a:extLst>
          </a:blip>
          <a:srcRect/>
          <a:stretch>
            <a:fillRect/>
          </a:stretch>
        </p:blipFill>
        <p:spPr bwMode="auto">
          <a:xfrm>
            <a:off x="5330892" y="1318182"/>
            <a:ext cx="6631347" cy="4973510"/>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2">
            <a:extLst>
              <a:ext uri="{FF2B5EF4-FFF2-40B4-BE49-F238E27FC236}">
                <a16:creationId xmlns:a16="http://schemas.microsoft.com/office/drawing/2014/main" id="{564D4C4A-45B3-8B7B-8F9D-BB2672C416C0}"/>
              </a:ext>
            </a:extLst>
          </p:cNvPr>
          <p:cNvSpPr txBox="1">
            <a:spLocks noChangeArrowheads="1"/>
          </p:cNvSpPr>
          <p:nvPr/>
        </p:nvSpPr>
        <p:spPr bwMode="auto">
          <a:xfrm>
            <a:off x="229761" y="5539818"/>
            <a:ext cx="37814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dirty="0">
                <a:solidFill>
                  <a:srgbClr val="003366"/>
                </a:solidFill>
                <a:latin typeface="Microsoft YaHei" panose="020B0503020204020204" pitchFamily="34" charset="-122"/>
                <a:ea typeface="Microsoft YaHei" panose="020B0503020204020204" pitchFamily="34" charset="-122"/>
              </a:rPr>
              <a:t>气垫导轨</a:t>
            </a:r>
            <a:r>
              <a:rPr lang="en-US" altLang="zh-CN" sz="3200" dirty="0">
                <a:solidFill>
                  <a:srgbClr val="003366"/>
                </a:solidFill>
                <a:latin typeface="Microsoft YaHei" panose="020B0503020204020204" pitchFamily="34" charset="-122"/>
                <a:ea typeface="Microsoft YaHei" panose="020B0503020204020204" pitchFamily="34" charset="-122"/>
              </a:rPr>
              <a:t>:</a:t>
            </a:r>
            <a:endParaRPr lang="en-US" altLang="zh-CN" sz="3200" b="0" dirty="0">
              <a:latin typeface="Microsoft YaHei" panose="020B0503020204020204" pitchFamily="34" charset="-122"/>
              <a:ea typeface="Microsoft YaHei" panose="020B0503020204020204" pitchFamily="34" charset="-122"/>
            </a:endParaRPr>
          </a:p>
        </p:txBody>
      </p:sp>
      <p:graphicFrame>
        <p:nvGraphicFramePr>
          <p:cNvPr id="9" name="Object 12">
            <a:extLst>
              <a:ext uri="{FF2B5EF4-FFF2-40B4-BE49-F238E27FC236}">
                <a16:creationId xmlns:a16="http://schemas.microsoft.com/office/drawing/2014/main" id="{A617F6B4-D9F7-AFEA-D454-9ECB9E23AB7F}"/>
              </a:ext>
            </a:extLst>
          </p:cNvPr>
          <p:cNvGraphicFramePr>
            <a:graphicFrameLocks noChangeAspect="1"/>
          </p:cNvGraphicFramePr>
          <p:nvPr>
            <p:extLst>
              <p:ext uri="{D42A27DB-BD31-4B8C-83A1-F6EECF244321}">
                <p14:modId xmlns:p14="http://schemas.microsoft.com/office/powerpoint/2010/main" val="2490252232"/>
              </p:ext>
            </p:extLst>
          </p:nvPr>
        </p:nvGraphicFramePr>
        <p:xfrm>
          <a:off x="2423960" y="5488154"/>
          <a:ext cx="1784350" cy="768350"/>
        </p:xfrm>
        <a:graphic>
          <a:graphicData uri="http://schemas.openxmlformats.org/presentationml/2006/ole">
            <mc:AlternateContent xmlns:mc="http://schemas.openxmlformats.org/markup-compatibility/2006">
              <mc:Choice xmlns:v="urn:schemas-microsoft-com:vml" Requires="v">
                <p:oleObj name="Equation" r:id="rId11" imgW="10820400" imgH="4686300" progId="Equation.3">
                  <p:embed/>
                </p:oleObj>
              </mc:Choice>
              <mc:Fallback>
                <p:oleObj name="Equation" r:id="rId11" imgW="10820400" imgH="4686300" progId="Equation.3">
                  <p:embed/>
                  <p:pic>
                    <p:nvPicPr>
                      <p:cNvPr id="9" name="Object 12">
                        <a:extLst>
                          <a:ext uri="{FF2B5EF4-FFF2-40B4-BE49-F238E27FC236}">
                            <a16:creationId xmlns:a16="http://schemas.microsoft.com/office/drawing/2014/main" id="{A617F6B4-D9F7-AFEA-D454-9ECB9E23AB7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23960" y="5488154"/>
                        <a:ext cx="1784350" cy="768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9609534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67"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7"/>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7"/>
                                        </p:tgtEl>
                                      </p:cBhvr>
                                    </p:cmd>
                                  </p:childTnLst>
                                </p:cTn>
                              </p:par>
                            </p:childTnLst>
                          </p:cTn>
                        </p:par>
                      </p:childTnLst>
                    </p:cTn>
                  </p:par>
                </p:childTnLst>
              </p:cTn>
              <p:nextCondLst>
                <p:cond evt="onClick" delay="0">
                  <p:tgtEl>
                    <p:spTgt spid="7"/>
                  </p:tgtEl>
                </p:cond>
              </p:nextCondLst>
            </p:seq>
            <p:video>
              <p:cMediaNode showWhenStopped="0">
                <p:cTn id="16" fill="hold" display="0">
                  <p:stCondLst>
                    <p:cond delay="indefinite"/>
                  </p:stCondLst>
                  <p:endCondLst>
                    <p:cond evt="onPrev" delay="0">
                      <p:tgtEl>
                        <p:sldTgt/>
                      </p:tgtEl>
                    </p:cond>
                  </p:endCondLst>
                </p:cTn>
                <p:tgtEl>
                  <p:spTgt spid="7"/>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91B5FA10-16FC-5D13-B22D-AC90B19EA3ED}"/>
              </a:ext>
            </a:extLst>
          </p:cNvPr>
          <p:cNvSpPr>
            <a:spLocks noGrp="1" noChangeArrowheads="1"/>
          </p:cNvSpPr>
          <p:nvPr>
            <p:ph type="body" sz="half" idx="1"/>
          </p:nvPr>
        </p:nvSpPr>
        <p:spPr>
          <a:xfrm>
            <a:off x="695400" y="2706149"/>
            <a:ext cx="3059113" cy="609600"/>
          </a:xfrm>
          <a:noFill/>
          <a:ln/>
          <a:extLst>
            <a:ext uri="{91240B29-F687-4F45-9708-019B960494DF}">
              <a14:hiddenLine xmlns:a14="http://schemas.microsoft.com/office/drawing/2010/main" w="9525" cap="flat" cmpd="sng">
                <a:solidFill>
                  <a:schemeClr val="tx1"/>
                </a:solidFill>
                <a:prstDash val="solid"/>
                <a:miter lim="800000"/>
                <a:headEnd/>
                <a:tailEnd/>
              </a14:hiddenLine>
            </a:ext>
          </a:extLst>
        </p:spPr>
        <p:txBody>
          <a:bodyPr/>
          <a:lstStyle/>
          <a:p>
            <a:pPr lvl="2"/>
            <a:r>
              <a:rPr lang="zh-CN" altLang="en-US" sz="3200" dirty="0">
                <a:solidFill>
                  <a:srgbClr val="003366"/>
                </a:solidFill>
                <a:latin typeface="Microsoft YaHei" panose="020B0503020204020204" pitchFamily="34" charset="-122"/>
                <a:ea typeface="Microsoft YaHei" panose="020B0503020204020204" pitchFamily="34" charset="-122"/>
              </a:rPr>
              <a:t>单摆：</a:t>
            </a:r>
            <a:r>
              <a:rPr lang="zh-CN" altLang="en-US" sz="3200" dirty="0">
                <a:latin typeface="Microsoft YaHei" panose="020B0503020204020204" pitchFamily="34" charset="-122"/>
                <a:ea typeface="Microsoft YaHei" panose="020B0503020204020204" pitchFamily="34" charset="-122"/>
              </a:rPr>
              <a:t>  </a:t>
            </a:r>
          </a:p>
        </p:txBody>
      </p:sp>
      <p:sp>
        <p:nvSpPr>
          <p:cNvPr id="22531" name="Rectangle 3">
            <a:extLst>
              <a:ext uri="{FF2B5EF4-FFF2-40B4-BE49-F238E27FC236}">
                <a16:creationId xmlns:a16="http://schemas.microsoft.com/office/drawing/2014/main" id="{5226C3B3-04C2-AEF4-E5FC-4487DC0BF4F5}"/>
              </a:ext>
            </a:extLst>
          </p:cNvPr>
          <p:cNvSpPr>
            <a:spLocks noChangeArrowheads="1"/>
          </p:cNvSpPr>
          <p:nvPr/>
        </p:nvSpPr>
        <p:spPr bwMode="auto">
          <a:xfrm>
            <a:off x="1524000" y="5948512"/>
            <a:ext cx="80772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lvl="2"/>
            <a:r>
              <a:rPr lang="en-US" altLang="zh-CN" sz="4000" b="0" dirty="0">
                <a:latin typeface="Microsoft YaHei" panose="020B0503020204020204" pitchFamily="34" charset="-122"/>
                <a:ea typeface="Microsoft YaHei" panose="020B0503020204020204" pitchFamily="34" charset="-122"/>
              </a:rPr>
              <a:t> </a:t>
            </a:r>
            <a:r>
              <a:rPr lang="zh-CN" altLang="en-US" sz="3600" dirty="0">
                <a:solidFill>
                  <a:srgbClr val="003366"/>
                </a:solidFill>
                <a:latin typeface="Microsoft YaHei" panose="020B0503020204020204" pitchFamily="34" charset="-122"/>
                <a:ea typeface="Microsoft YaHei" panose="020B0503020204020204" pitchFamily="34" charset="-122"/>
              </a:rPr>
              <a:t>修正值</a:t>
            </a:r>
            <a:r>
              <a:rPr lang="en-US" altLang="zh-CN" sz="3600" dirty="0">
                <a:solidFill>
                  <a:srgbClr val="003366"/>
                </a:solidFill>
                <a:latin typeface="Microsoft YaHei" panose="020B0503020204020204" pitchFamily="34" charset="-122"/>
                <a:ea typeface="Microsoft YaHei" panose="020B0503020204020204" pitchFamily="34" charset="-122"/>
              </a:rPr>
              <a:t>=</a:t>
            </a:r>
            <a:r>
              <a:rPr lang="zh-CN" altLang="en-US" sz="3600" dirty="0">
                <a:solidFill>
                  <a:srgbClr val="003366"/>
                </a:solidFill>
                <a:latin typeface="Microsoft YaHei" panose="020B0503020204020204" pitchFamily="34" charset="-122"/>
                <a:ea typeface="Microsoft YaHei" panose="020B0503020204020204" pitchFamily="34" charset="-122"/>
              </a:rPr>
              <a:t>真值</a:t>
            </a:r>
            <a:r>
              <a:rPr lang="en-US" altLang="zh-CN" sz="3600" dirty="0">
                <a:solidFill>
                  <a:srgbClr val="003366"/>
                </a:solidFill>
                <a:latin typeface="Microsoft YaHei" panose="020B0503020204020204" pitchFamily="34" charset="-122"/>
                <a:ea typeface="Microsoft YaHei" panose="020B0503020204020204" pitchFamily="34" charset="-122"/>
              </a:rPr>
              <a:t>-</a:t>
            </a:r>
            <a:r>
              <a:rPr lang="zh-CN" altLang="en-US" sz="3600" dirty="0">
                <a:solidFill>
                  <a:srgbClr val="003366"/>
                </a:solidFill>
                <a:latin typeface="Microsoft YaHei" panose="020B0503020204020204" pitchFamily="34" charset="-122"/>
                <a:ea typeface="Microsoft YaHei" panose="020B0503020204020204" pitchFamily="34" charset="-122"/>
              </a:rPr>
              <a:t>测量值</a:t>
            </a:r>
            <a:r>
              <a:rPr lang="en-US" altLang="zh-CN" sz="3600" dirty="0">
                <a:solidFill>
                  <a:srgbClr val="003366"/>
                </a:solidFill>
                <a:latin typeface="Microsoft YaHei" panose="020B0503020204020204" pitchFamily="34" charset="-122"/>
                <a:ea typeface="Microsoft YaHei" panose="020B0503020204020204" pitchFamily="34" charset="-122"/>
              </a:rPr>
              <a:t>= </a:t>
            </a:r>
            <a:r>
              <a:rPr lang="en-US" altLang="zh-CN" sz="3600" dirty="0">
                <a:solidFill>
                  <a:srgbClr val="FF0000"/>
                </a:solidFill>
                <a:latin typeface="Microsoft YaHei" panose="020B0503020204020204" pitchFamily="34" charset="-122"/>
                <a:ea typeface="Microsoft YaHei" panose="020B0503020204020204" pitchFamily="34" charset="-122"/>
              </a:rPr>
              <a:t>-</a:t>
            </a:r>
            <a:r>
              <a:rPr lang="zh-CN" altLang="en-US" sz="3600" dirty="0">
                <a:solidFill>
                  <a:srgbClr val="003366"/>
                </a:solidFill>
                <a:latin typeface="Microsoft YaHei" panose="020B0503020204020204" pitchFamily="34" charset="-122"/>
                <a:ea typeface="Microsoft YaHei" panose="020B0503020204020204" pitchFamily="34" charset="-122"/>
              </a:rPr>
              <a:t>误差</a:t>
            </a:r>
          </a:p>
        </p:txBody>
      </p:sp>
      <p:graphicFrame>
        <p:nvGraphicFramePr>
          <p:cNvPr id="22532" name="Object 4">
            <a:extLst>
              <a:ext uri="{FF2B5EF4-FFF2-40B4-BE49-F238E27FC236}">
                <a16:creationId xmlns:a16="http://schemas.microsoft.com/office/drawing/2014/main" id="{C1231385-D294-9EB9-4292-FC679C0567A3}"/>
              </a:ext>
            </a:extLst>
          </p:cNvPr>
          <p:cNvGraphicFramePr>
            <a:graphicFrameLocks noChangeAspect="1"/>
          </p:cNvGraphicFramePr>
          <p:nvPr/>
        </p:nvGraphicFramePr>
        <p:xfrm>
          <a:off x="2667000" y="457200"/>
          <a:ext cx="7240588" cy="685800"/>
        </p:xfrm>
        <a:graphic>
          <a:graphicData uri="http://schemas.openxmlformats.org/presentationml/2006/ole">
            <mc:AlternateContent xmlns:mc="http://schemas.openxmlformats.org/markup-compatibility/2006">
              <mc:Choice xmlns:v="urn:schemas-microsoft-com:vml" Requires="v">
                <p:oleObj name="Equation" r:id="rId2" imgW="55003700" imgH="5270500" progId="Equation.3">
                  <p:embed/>
                </p:oleObj>
              </mc:Choice>
              <mc:Fallback>
                <p:oleObj name="Equation" r:id="rId2" imgW="55003700" imgH="5270500" progId="Equation.3">
                  <p:embed/>
                  <p:pic>
                    <p:nvPicPr>
                      <p:cNvPr id="22532" name="Object 4">
                        <a:extLst>
                          <a:ext uri="{FF2B5EF4-FFF2-40B4-BE49-F238E27FC236}">
                            <a16:creationId xmlns:a16="http://schemas.microsoft.com/office/drawing/2014/main" id="{C1231385-D294-9EB9-4292-FC679C0567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457200"/>
                        <a:ext cx="7240588"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533" name="Object 5">
            <a:extLst>
              <a:ext uri="{FF2B5EF4-FFF2-40B4-BE49-F238E27FC236}">
                <a16:creationId xmlns:a16="http://schemas.microsoft.com/office/drawing/2014/main" id="{69B6255C-01BC-AD16-1467-FB062BEAF5AA}"/>
              </a:ext>
            </a:extLst>
          </p:cNvPr>
          <p:cNvGraphicFramePr>
            <a:graphicFrameLocks noChangeAspect="1"/>
          </p:cNvGraphicFramePr>
          <p:nvPr>
            <p:extLst>
              <p:ext uri="{D42A27DB-BD31-4B8C-83A1-F6EECF244321}">
                <p14:modId xmlns:p14="http://schemas.microsoft.com/office/powerpoint/2010/main" val="3144431831"/>
              </p:ext>
            </p:extLst>
          </p:nvPr>
        </p:nvGraphicFramePr>
        <p:xfrm>
          <a:off x="4727848" y="4435323"/>
          <a:ext cx="4494213" cy="741363"/>
        </p:xfrm>
        <a:graphic>
          <a:graphicData uri="http://schemas.openxmlformats.org/presentationml/2006/ole">
            <mc:AlternateContent xmlns:mc="http://schemas.openxmlformats.org/markup-compatibility/2006">
              <mc:Choice xmlns:v="urn:schemas-microsoft-com:vml" Requires="v">
                <p:oleObj name="Equation" r:id="rId4" imgW="44183300" imgH="7315200" progId="Equation.3">
                  <p:embed/>
                </p:oleObj>
              </mc:Choice>
              <mc:Fallback>
                <p:oleObj name="Equation" r:id="rId4" imgW="44183300" imgH="7315200" progId="Equation.3">
                  <p:embed/>
                  <p:pic>
                    <p:nvPicPr>
                      <p:cNvPr id="22533" name="Object 5">
                        <a:extLst>
                          <a:ext uri="{FF2B5EF4-FFF2-40B4-BE49-F238E27FC236}">
                            <a16:creationId xmlns:a16="http://schemas.microsoft.com/office/drawing/2014/main" id="{69B6255C-01BC-AD16-1467-FB062BEAF5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7848" y="4435323"/>
                        <a:ext cx="4494213" cy="74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534" name="Object 6">
            <a:extLst>
              <a:ext uri="{FF2B5EF4-FFF2-40B4-BE49-F238E27FC236}">
                <a16:creationId xmlns:a16="http://schemas.microsoft.com/office/drawing/2014/main" id="{5C3B3D98-8E7B-3294-3C33-4FEF52B01679}"/>
              </a:ext>
            </a:extLst>
          </p:cNvPr>
          <p:cNvGraphicFramePr>
            <a:graphicFrameLocks noChangeAspect="1"/>
          </p:cNvGraphicFramePr>
          <p:nvPr>
            <p:extLst>
              <p:ext uri="{D42A27DB-BD31-4B8C-83A1-F6EECF244321}">
                <p14:modId xmlns:p14="http://schemas.microsoft.com/office/powerpoint/2010/main" val="1937653321"/>
              </p:ext>
            </p:extLst>
          </p:nvPr>
        </p:nvGraphicFramePr>
        <p:xfrm>
          <a:off x="4727847" y="3520922"/>
          <a:ext cx="4648200" cy="736600"/>
        </p:xfrm>
        <a:graphic>
          <a:graphicData uri="http://schemas.openxmlformats.org/presentationml/2006/ole">
            <mc:AlternateContent xmlns:mc="http://schemas.openxmlformats.org/markup-compatibility/2006">
              <mc:Choice xmlns:v="urn:schemas-microsoft-com:vml" Requires="v">
                <p:oleObj name="Equation" r:id="rId6" imgW="45935900" imgH="7315200" progId="Equation.3">
                  <p:embed/>
                </p:oleObj>
              </mc:Choice>
              <mc:Fallback>
                <p:oleObj name="Equation" r:id="rId6" imgW="45935900" imgH="7315200" progId="Equation.3">
                  <p:embed/>
                  <p:pic>
                    <p:nvPicPr>
                      <p:cNvPr id="22534" name="Object 6">
                        <a:extLst>
                          <a:ext uri="{FF2B5EF4-FFF2-40B4-BE49-F238E27FC236}">
                            <a16:creationId xmlns:a16="http://schemas.microsoft.com/office/drawing/2014/main" id="{5C3B3D98-8E7B-3294-3C33-4FEF52B016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7847" y="3520922"/>
                        <a:ext cx="4648200" cy="73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535" name="Object 7">
            <a:extLst>
              <a:ext uri="{FF2B5EF4-FFF2-40B4-BE49-F238E27FC236}">
                <a16:creationId xmlns:a16="http://schemas.microsoft.com/office/drawing/2014/main" id="{63CCAA91-F399-17B0-1C3F-B06716C0B65C}"/>
              </a:ext>
            </a:extLst>
          </p:cNvPr>
          <p:cNvGraphicFramePr>
            <a:graphicFrameLocks noChangeAspect="1"/>
          </p:cNvGraphicFramePr>
          <p:nvPr>
            <p:extLst>
              <p:ext uri="{D42A27DB-BD31-4B8C-83A1-F6EECF244321}">
                <p14:modId xmlns:p14="http://schemas.microsoft.com/office/powerpoint/2010/main" val="1553941116"/>
              </p:ext>
            </p:extLst>
          </p:nvPr>
        </p:nvGraphicFramePr>
        <p:xfrm>
          <a:off x="4727847" y="2682723"/>
          <a:ext cx="4724400" cy="728663"/>
        </p:xfrm>
        <a:graphic>
          <a:graphicData uri="http://schemas.openxmlformats.org/presentationml/2006/ole">
            <mc:AlternateContent xmlns:mc="http://schemas.openxmlformats.org/markup-compatibility/2006">
              <mc:Choice xmlns:v="urn:schemas-microsoft-com:vml" Requires="v">
                <p:oleObj name="Equation" r:id="rId8" imgW="45935900" imgH="7315200" progId="Equation.3">
                  <p:embed/>
                </p:oleObj>
              </mc:Choice>
              <mc:Fallback>
                <p:oleObj name="Equation" r:id="rId8" imgW="45935900" imgH="7315200" progId="Equation.3">
                  <p:embed/>
                  <p:pic>
                    <p:nvPicPr>
                      <p:cNvPr id="22535" name="Object 7">
                        <a:extLst>
                          <a:ext uri="{FF2B5EF4-FFF2-40B4-BE49-F238E27FC236}">
                            <a16:creationId xmlns:a16="http://schemas.microsoft.com/office/drawing/2014/main" id="{63CCAA91-F399-17B0-1C3F-B06716C0B65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27847" y="2682723"/>
                        <a:ext cx="4724400" cy="728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536" name="Object 8">
            <a:extLst>
              <a:ext uri="{FF2B5EF4-FFF2-40B4-BE49-F238E27FC236}">
                <a16:creationId xmlns:a16="http://schemas.microsoft.com/office/drawing/2014/main" id="{96B88545-E211-3572-3E6A-C193B12C127D}"/>
              </a:ext>
            </a:extLst>
          </p:cNvPr>
          <p:cNvGraphicFramePr>
            <a:graphicFrameLocks noChangeAspect="1"/>
          </p:cNvGraphicFramePr>
          <p:nvPr>
            <p:extLst>
              <p:ext uri="{D42A27DB-BD31-4B8C-83A1-F6EECF244321}">
                <p14:modId xmlns:p14="http://schemas.microsoft.com/office/powerpoint/2010/main" val="1834973620"/>
              </p:ext>
            </p:extLst>
          </p:nvPr>
        </p:nvGraphicFramePr>
        <p:xfrm>
          <a:off x="2858442" y="1590497"/>
          <a:ext cx="3427413" cy="935038"/>
        </p:xfrm>
        <a:graphic>
          <a:graphicData uri="http://schemas.openxmlformats.org/presentationml/2006/ole">
            <mc:AlternateContent xmlns:mc="http://schemas.openxmlformats.org/markup-compatibility/2006">
              <mc:Choice xmlns:v="urn:schemas-microsoft-com:vml" Requires="v">
                <p:oleObj name="公式" r:id="rId10" imgW="25450800" imgH="7315200" progId="Equation.3">
                  <p:embed/>
                </p:oleObj>
              </mc:Choice>
              <mc:Fallback>
                <p:oleObj name="公式" r:id="rId10" imgW="25450800" imgH="7315200" progId="Equation.3">
                  <p:embed/>
                  <p:pic>
                    <p:nvPicPr>
                      <p:cNvPr id="22536" name="Object 8">
                        <a:extLst>
                          <a:ext uri="{FF2B5EF4-FFF2-40B4-BE49-F238E27FC236}">
                            <a16:creationId xmlns:a16="http://schemas.microsoft.com/office/drawing/2014/main" id="{96B88545-E211-3572-3E6A-C193B12C127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58442" y="1590497"/>
                        <a:ext cx="3427413" cy="93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37" name="Rectangle 9">
            <a:extLst>
              <a:ext uri="{FF2B5EF4-FFF2-40B4-BE49-F238E27FC236}">
                <a16:creationId xmlns:a16="http://schemas.microsoft.com/office/drawing/2014/main" id="{667CFEAE-477C-7646-3534-2D2F6DA85755}"/>
              </a:ext>
            </a:extLst>
          </p:cNvPr>
          <p:cNvSpPr>
            <a:spLocks noChangeArrowheads="1"/>
          </p:cNvSpPr>
          <p:nvPr/>
        </p:nvSpPr>
        <p:spPr bwMode="auto">
          <a:xfrm>
            <a:off x="623392" y="4393484"/>
            <a:ext cx="3276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lvl="2"/>
            <a:r>
              <a:rPr lang="zh-CN" altLang="en-US" sz="3200" dirty="0">
                <a:solidFill>
                  <a:srgbClr val="003366"/>
                </a:solidFill>
                <a:latin typeface="Microsoft YaHei" panose="020B0503020204020204" pitchFamily="34" charset="-122"/>
                <a:ea typeface="Microsoft YaHei" panose="020B0503020204020204" pitchFamily="34" charset="-122"/>
              </a:rPr>
              <a:t>气垫导轨</a:t>
            </a:r>
            <a:r>
              <a:rPr lang="en-US" altLang="zh-CN" sz="3200" dirty="0">
                <a:solidFill>
                  <a:srgbClr val="003366"/>
                </a:solidFill>
                <a:latin typeface="Microsoft YaHei" panose="020B0503020204020204" pitchFamily="34" charset="-122"/>
                <a:ea typeface="Microsoft YaHei" panose="020B0503020204020204" pitchFamily="34" charset="-122"/>
              </a:rPr>
              <a:t>:</a:t>
            </a:r>
            <a:endParaRPr lang="en-US" altLang="zh-CN" sz="3200" dirty="0">
              <a:latin typeface="Microsoft YaHei" panose="020B0503020204020204" pitchFamily="34" charset="-122"/>
              <a:ea typeface="Microsoft YaHei" panose="020B0503020204020204" pitchFamily="34" charset="-122"/>
            </a:endParaRPr>
          </a:p>
        </p:txBody>
      </p:sp>
      <p:sp>
        <p:nvSpPr>
          <p:cNvPr id="22538" name="Rectangle 10">
            <a:extLst>
              <a:ext uri="{FF2B5EF4-FFF2-40B4-BE49-F238E27FC236}">
                <a16:creationId xmlns:a16="http://schemas.microsoft.com/office/drawing/2014/main" id="{334F8A73-469C-DA1A-AB14-A787B362C1D6}"/>
              </a:ext>
            </a:extLst>
          </p:cNvPr>
          <p:cNvSpPr>
            <a:spLocks noChangeArrowheads="1"/>
          </p:cNvSpPr>
          <p:nvPr/>
        </p:nvSpPr>
        <p:spPr bwMode="auto">
          <a:xfrm>
            <a:off x="610541" y="3519815"/>
            <a:ext cx="2819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lvl="2"/>
            <a:r>
              <a:rPr lang="zh-CN" altLang="en-US" sz="3200" dirty="0">
                <a:solidFill>
                  <a:srgbClr val="003366"/>
                </a:solidFill>
                <a:latin typeface="Microsoft YaHei" panose="020B0503020204020204" pitchFamily="34" charset="-122"/>
                <a:ea typeface="Microsoft YaHei" panose="020B0503020204020204" pitchFamily="34" charset="-122"/>
              </a:rPr>
              <a:t>三线摆</a:t>
            </a:r>
            <a:r>
              <a:rPr lang="en-US" altLang="zh-CN" sz="3200" dirty="0">
                <a:solidFill>
                  <a:srgbClr val="003366"/>
                </a:solidFill>
                <a:latin typeface="Microsoft YaHei" panose="020B0503020204020204" pitchFamily="34" charset="-122"/>
                <a:ea typeface="Microsoft YaHei" panose="020B0503020204020204" pitchFamily="34" charset="-122"/>
              </a:rPr>
              <a:t>:</a:t>
            </a:r>
            <a:endParaRPr lang="en-US" altLang="zh-CN" sz="3200" dirty="0">
              <a:latin typeface="Microsoft YaHei" panose="020B0503020204020204" pitchFamily="34" charset="-122"/>
              <a:ea typeface="Microsoft YaHei" panose="020B0503020204020204" pitchFamily="34" charset="-122"/>
            </a:endParaRPr>
          </a:p>
        </p:txBody>
      </p:sp>
      <p:pic>
        <p:nvPicPr>
          <p:cNvPr id="22539" name="Picture 11">
            <a:extLst>
              <a:ext uri="{FF2B5EF4-FFF2-40B4-BE49-F238E27FC236}">
                <a16:creationId xmlns:a16="http://schemas.microsoft.com/office/drawing/2014/main" id="{B9AF073C-4D7C-EA69-C04C-01808FE45D45}"/>
              </a:ext>
            </a:extLst>
          </p:cNvPr>
          <p:cNvPicPr>
            <a:picLocks noChangeAspect="1" noChangeArrowheads="1"/>
          </p:cNvPicPr>
          <p:nvPr/>
        </p:nvPicPr>
        <p:blipFill>
          <a:blip r:embed="rId12">
            <a:lum bright="6000" contrast="12000"/>
            <a:extLst>
              <a:ext uri="{28A0092B-C50C-407E-A947-70E740481C1C}">
                <a14:useLocalDpi xmlns:a14="http://schemas.microsoft.com/office/drawing/2010/main" val="0"/>
              </a:ext>
            </a:extLst>
          </a:blip>
          <a:srcRect/>
          <a:stretch>
            <a:fillRect/>
          </a:stretch>
        </p:blipFill>
        <p:spPr bwMode="auto">
          <a:xfrm>
            <a:off x="1524000" y="1295401"/>
            <a:ext cx="9468544" cy="306032"/>
          </a:xfrm>
          <a:prstGeom prst="rect">
            <a:avLst/>
          </a:prstGeom>
          <a:noFill/>
          <a:extLst>
            <a:ext uri="{909E8E84-426E-40DD-AFC4-6F175D3DCCD1}">
              <a14:hiddenFill xmlns:a14="http://schemas.microsoft.com/office/drawing/2010/main">
                <a:solidFill>
                  <a:srgbClr val="FFFFFF"/>
                </a:solidFill>
              </a14:hiddenFill>
            </a:ext>
          </a:extLst>
        </p:spPr>
      </p:pic>
      <p:pic>
        <p:nvPicPr>
          <p:cNvPr id="22540" name="Picture 12">
            <a:extLst>
              <a:ext uri="{FF2B5EF4-FFF2-40B4-BE49-F238E27FC236}">
                <a16:creationId xmlns:a16="http://schemas.microsoft.com/office/drawing/2014/main" id="{B8FA6382-103B-2B11-98D9-883A14869654}"/>
              </a:ext>
            </a:extLst>
          </p:cNvPr>
          <p:cNvPicPr>
            <a:picLocks noChangeAspect="1" noChangeArrowheads="1"/>
          </p:cNvPicPr>
          <p:nvPr/>
        </p:nvPicPr>
        <p:blipFill>
          <a:blip r:embed="rId12">
            <a:lum bright="12000" contrast="12000"/>
            <a:extLst>
              <a:ext uri="{28A0092B-C50C-407E-A947-70E740481C1C}">
                <a14:useLocalDpi xmlns:a14="http://schemas.microsoft.com/office/drawing/2010/main" val="0"/>
              </a:ext>
            </a:extLst>
          </a:blip>
          <a:srcRect/>
          <a:stretch>
            <a:fillRect/>
          </a:stretch>
        </p:blipFill>
        <p:spPr bwMode="auto">
          <a:xfrm>
            <a:off x="1514123" y="5409583"/>
            <a:ext cx="9468556" cy="306032"/>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632D3C19-4A91-2101-BD47-F1BCEB92DA2D}"/>
              </a:ext>
            </a:extLst>
          </p:cNvPr>
          <p:cNvSpPr txBox="1"/>
          <p:nvPr/>
        </p:nvSpPr>
        <p:spPr>
          <a:xfrm>
            <a:off x="1466243" y="1795749"/>
            <a:ext cx="1107996" cy="646331"/>
          </a:xfrm>
          <a:prstGeom prst="rect">
            <a:avLst/>
          </a:prstGeom>
          <a:noFill/>
        </p:spPr>
        <p:txBody>
          <a:bodyPr wrap="none" rtlCol="0">
            <a:spAutoFit/>
          </a:bodyPr>
          <a:lstStyle/>
          <a:p>
            <a:r>
              <a:rPr lang="zh-CN" altLang="en-US" sz="3600" dirty="0">
                <a:solidFill>
                  <a:srgbClr val="003366"/>
                </a:solidFill>
                <a:latin typeface="Microsoft YaHei" panose="020B0503020204020204" pitchFamily="34" charset="-122"/>
                <a:ea typeface="Microsoft YaHei" panose="020B0503020204020204" pitchFamily="34" charset="-122"/>
              </a:rPr>
              <a:t>例：</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5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5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0"/>
                                  </p:iterate>
                                  <p:childTnLst>
                                    <p:set>
                                      <p:cBhvr>
                                        <p:cTn id="16" dur="1" fill="hold">
                                          <p:stCondLst>
                                            <p:cond delay="0"/>
                                          </p:stCondLst>
                                        </p:cTn>
                                        <p:tgtEl>
                                          <p:spTgt spid="22530"/>
                                        </p:tgtEl>
                                        <p:attrNameLst>
                                          <p:attrName>style.visibility</p:attrName>
                                        </p:attrNameLst>
                                      </p:cBhvr>
                                      <p:to>
                                        <p:strVal val="visible"/>
                                      </p:to>
                                    </p:set>
                                    <p:animEffect transition="in" filter="wipe(left)">
                                      <p:cBhvr>
                                        <p:cTn id="17" dur="75"/>
                                        <p:tgtEl>
                                          <p:spTgt spid="2253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nodeType="clickEffect">
                                  <p:stCondLst>
                                    <p:cond delay="0"/>
                                  </p:stCondLst>
                                  <p:childTnLst>
                                    <p:set>
                                      <p:cBhvr>
                                        <p:cTn id="21" dur="1" fill="hold">
                                          <p:stCondLst>
                                            <p:cond delay="0"/>
                                          </p:stCondLst>
                                        </p:cTn>
                                        <p:tgtEl>
                                          <p:spTgt spid="22535"/>
                                        </p:tgtEl>
                                        <p:attrNameLst>
                                          <p:attrName>style.visibility</p:attrName>
                                        </p:attrNameLst>
                                      </p:cBhvr>
                                      <p:to>
                                        <p:strVal val="visible"/>
                                      </p:to>
                                    </p:set>
                                    <p:animEffect transition="in" filter="barn(outVertical)">
                                      <p:cBhvr>
                                        <p:cTn id="22" dur="500"/>
                                        <p:tgtEl>
                                          <p:spTgt spid="2253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0"/>
                                  </p:iterate>
                                  <p:childTnLst>
                                    <p:set>
                                      <p:cBhvr>
                                        <p:cTn id="26" dur="1" fill="hold">
                                          <p:stCondLst>
                                            <p:cond delay="0"/>
                                          </p:stCondLst>
                                        </p:cTn>
                                        <p:tgtEl>
                                          <p:spTgt spid="22538"/>
                                        </p:tgtEl>
                                        <p:attrNameLst>
                                          <p:attrName>style.visibility</p:attrName>
                                        </p:attrNameLst>
                                      </p:cBhvr>
                                      <p:to>
                                        <p:strVal val="visible"/>
                                      </p:to>
                                    </p:set>
                                    <p:animEffect transition="in" filter="wipe(left)">
                                      <p:cBhvr>
                                        <p:cTn id="27" dur="75"/>
                                        <p:tgtEl>
                                          <p:spTgt spid="22538"/>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37" fill="hold" nodeType="clickEffect">
                                  <p:stCondLst>
                                    <p:cond delay="0"/>
                                  </p:stCondLst>
                                  <p:childTnLst>
                                    <p:set>
                                      <p:cBhvr>
                                        <p:cTn id="31" dur="1" fill="hold">
                                          <p:stCondLst>
                                            <p:cond delay="0"/>
                                          </p:stCondLst>
                                        </p:cTn>
                                        <p:tgtEl>
                                          <p:spTgt spid="22534"/>
                                        </p:tgtEl>
                                        <p:attrNameLst>
                                          <p:attrName>style.visibility</p:attrName>
                                        </p:attrNameLst>
                                      </p:cBhvr>
                                      <p:to>
                                        <p:strVal val="visible"/>
                                      </p:to>
                                    </p:set>
                                    <p:animEffect transition="in" filter="barn(outVertical)">
                                      <p:cBhvr>
                                        <p:cTn id="32" dur="500"/>
                                        <p:tgtEl>
                                          <p:spTgt spid="2253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0"/>
                                  </p:iterate>
                                  <p:childTnLst>
                                    <p:set>
                                      <p:cBhvr>
                                        <p:cTn id="36" dur="1" fill="hold">
                                          <p:stCondLst>
                                            <p:cond delay="0"/>
                                          </p:stCondLst>
                                        </p:cTn>
                                        <p:tgtEl>
                                          <p:spTgt spid="22537"/>
                                        </p:tgtEl>
                                        <p:attrNameLst>
                                          <p:attrName>style.visibility</p:attrName>
                                        </p:attrNameLst>
                                      </p:cBhvr>
                                      <p:to>
                                        <p:strVal val="visible"/>
                                      </p:to>
                                    </p:set>
                                    <p:animEffect transition="in" filter="wipe(left)">
                                      <p:cBhvr>
                                        <p:cTn id="37" dur="75"/>
                                        <p:tgtEl>
                                          <p:spTgt spid="22537"/>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37" fill="hold" nodeType="clickEffect">
                                  <p:stCondLst>
                                    <p:cond delay="0"/>
                                  </p:stCondLst>
                                  <p:childTnLst>
                                    <p:set>
                                      <p:cBhvr>
                                        <p:cTn id="41" dur="1" fill="hold">
                                          <p:stCondLst>
                                            <p:cond delay="0"/>
                                          </p:stCondLst>
                                        </p:cTn>
                                        <p:tgtEl>
                                          <p:spTgt spid="22533"/>
                                        </p:tgtEl>
                                        <p:attrNameLst>
                                          <p:attrName>style.visibility</p:attrName>
                                        </p:attrNameLst>
                                      </p:cBhvr>
                                      <p:to>
                                        <p:strVal val="visible"/>
                                      </p:to>
                                    </p:set>
                                    <p:animEffect transition="in" filter="barn(outVertical)">
                                      <p:cBhvr>
                                        <p:cTn id="42" dur="500"/>
                                        <p:tgtEl>
                                          <p:spTgt spid="22533"/>
                                        </p:tgtEl>
                                      </p:cBhvr>
                                    </p:animEffect>
                                  </p:childTnLst>
                                </p:cTn>
                              </p:par>
                            </p:childTnLst>
                          </p:cTn>
                        </p:par>
                        <p:par>
                          <p:cTn id="43" fill="hold">
                            <p:stCondLst>
                              <p:cond delay="500"/>
                            </p:stCondLst>
                            <p:childTnLst>
                              <p:par>
                                <p:cTn id="44" presetID="22" presetClass="entr" presetSubtype="2" fill="hold" nodeType="afterEffect">
                                  <p:stCondLst>
                                    <p:cond delay="0"/>
                                  </p:stCondLst>
                                  <p:childTnLst>
                                    <p:set>
                                      <p:cBhvr>
                                        <p:cTn id="45" dur="1" fill="hold">
                                          <p:stCondLst>
                                            <p:cond delay="0"/>
                                          </p:stCondLst>
                                        </p:cTn>
                                        <p:tgtEl>
                                          <p:spTgt spid="22540"/>
                                        </p:tgtEl>
                                        <p:attrNameLst>
                                          <p:attrName>style.visibility</p:attrName>
                                        </p:attrNameLst>
                                      </p:cBhvr>
                                      <p:to>
                                        <p:strVal val="visible"/>
                                      </p:to>
                                    </p:set>
                                    <p:animEffect transition="in" filter="wipe(right)">
                                      <p:cBhvr>
                                        <p:cTn id="46" dur="500"/>
                                        <p:tgtEl>
                                          <p:spTgt spid="22540"/>
                                        </p:tgtEl>
                                      </p:cBhvr>
                                    </p:animEffect>
                                  </p:childTnLst>
                                </p:cTn>
                              </p:par>
                            </p:childTnLst>
                          </p:cTn>
                        </p:par>
                      </p:childTnLst>
                    </p:cTn>
                  </p:par>
                  <p:par>
                    <p:cTn id="47" fill="hold">
                      <p:stCondLst>
                        <p:cond delay="indefinite"/>
                      </p:stCondLst>
                      <p:childTnLst>
                        <p:par>
                          <p:cTn id="48" fill="hold">
                            <p:stCondLst>
                              <p:cond delay="0"/>
                            </p:stCondLst>
                            <p:childTnLst>
                              <p:par>
                                <p:cTn id="49" presetID="4" presetClass="entr" presetSubtype="16" fill="hold" grpId="0" nodeType="clickEffect">
                                  <p:stCondLst>
                                    <p:cond delay="0"/>
                                  </p:stCondLst>
                                  <p:childTnLst>
                                    <p:set>
                                      <p:cBhvr>
                                        <p:cTn id="50" dur="1" fill="hold">
                                          <p:stCondLst>
                                            <p:cond delay="0"/>
                                          </p:stCondLst>
                                        </p:cTn>
                                        <p:tgtEl>
                                          <p:spTgt spid="22531"/>
                                        </p:tgtEl>
                                        <p:attrNameLst>
                                          <p:attrName>style.visibility</p:attrName>
                                        </p:attrNameLst>
                                      </p:cBhvr>
                                      <p:to>
                                        <p:strVal val="visible"/>
                                      </p:to>
                                    </p:set>
                                    <p:animEffect transition="in" filter="box(in)">
                                      <p:cBhvr>
                                        <p:cTn id="51" dur="500"/>
                                        <p:tgtEl>
                                          <p:spTgt spid="225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animBg="1" autoUpdateAnimBg="0"/>
      <p:bldP spid="22531" grpId="0" autoUpdateAnimBg="0"/>
      <p:bldP spid="22537" grpId="0" autoUpdateAnimBg="0"/>
      <p:bldP spid="22538" grpId="0" autoUpdateAnimBg="0"/>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Text Box 2">
            <a:extLst>
              <a:ext uri="{FF2B5EF4-FFF2-40B4-BE49-F238E27FC236}">
                <a16:creationId xmlns:a16="http://schemas.microsoft.com/office/drawing/2014/main" id="{02FB394A-131B-2F87-0C3A-A78FB3EA753D}"/>
              </a:ext>
            </a:extLst>
          </p:cNvPr>
          <p:cNvSpPr txBox="1">
            <a:spLocks noChangeArrowheads="1"/>
          </p:cNvSpPr>
          <p:nvPr/>
        </p:nvSpPr>
        <p:spPr bwMode="auto">
          <a:xfrm>
            <a:off x="475581" y="1502063"/>
            <a:ext cx="2895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dirty="0">
                <a:solidFill>
                  <a:srgbClr val="003366"/>
                </a:solidFill>
                <a:latin typeface="Microsoft YaHei" panose="020B0503020204020204" pitchFamily="34" charset="-122"/>
                <a:ea typeface="Microsoft YaHei" panose="020B0503020204020204" pitchFamily="34" charset="-122"/>
              </a:rPr>
              <a:t>②. </a:t>
            </a:r>
            <a:r>
              <a:rPr lang="zh-CN" altLang="en-US" sz="3200" dirty="0">
                <a:solidFill>
                  <a:srgbClr val="003366"/>
                </a:solidFill>
                <a:latin typeface="Microsoft YaHei" panose="020B0503020204020204" pitchFamily="34" charset="-122"/>
                <a:ea typeface="Microsoft YaHei" panose="020B0503020204020204" pitchFamily="34" charset="-122"/>
              </a:rPr>
              <a:t>相对误差</a:t>
            </a:r>
            <a:endParaRPr lang="zh-CN" altLang="en-US" sz="3200" b="0" dirty="0">
              <a:latin typeface="Microsoft YaHei" panose="020B0503020204020204" pitchFamily="34" charset="-122"/>
              <a:ea typeface="Microsoft YaHei" panose="020B0503020204020204" pitchFamily="34" charset="-122"/>
            </a:endParaRPr>
          </a:p>
        </p:txBody>
      </p:sp>
      <p:graphicFrame>
        <p:nvGraphicFramePr>
          <p:cNvPr id="23555" name="Object 3">
            <a:extLst>
              <a:ext uri="{FF2B5EF4-FFF2-40B4-BE49-F238E27FC236}">
                <a16:creationId xmlns:a16="http://schemas.microsoft.com/office/drawing/2014/main" id="{E27E0A33-D0BF-1F7C-9069-463606057F1B}"/>
              </a:ext>
            </a:extLst>
          </p:cNvPr>
          <p:cNvGraphicFramePr>
            <a:graphicFrameLocks noChangeAspect="1"/>
          </p:cNvGraphicFramePr>
          <p:nvPr>
            <p:extLst>
              <p:ext uri="{D42A27DB-BD31-4B8C-83A1-F6EECF244321}">
                <p14:modId xmlns:p14="http://schemas.microsoft.com/office/powerpoint/2010/main" val="2902149890"/>
              </p:ext>
            </p:extLst>
          </p:nvPr>
        </p:nvGraphicFramePr>
        <p:xfrm>
          <a:off x="1236663" y="2924944"/>
          <a:ext cx="3586162" cy="658813"/>
        </p:xfrm>
        <a:graphic>
          <a:graphicData uri="http://schemas.openxmlformats.org/presentationml/2006/ole">
            <mc:AlternateContent xmlns:mc="http://schemas.openxmlformats.org/markup-compatibility/2006">
              <mc:Choice xmlns:v="urn:schemas-microsoft-com:vml" Requires="v">
                <p:oleObj name="Equation" r:id="rId2" imgW="26911300" imgH="4978400" progId="Equation.3">
                  <p:embed/>
                </p:oleObj>
              </mc:Choice>
              <mc:Fallback>
                <p:oleObj name="Equation" r:id="rId2" imgW="26911300" imgH="4978400" progId="Equation.3">
                  <p:embed/>
                  <p:pic>
                    <p:nvPicPr>
                      <p:cNvPr id="23555" name="Object 3">
                        <a:extLst>
                          <a:ext uri="{FF2B5EF4-FFF2-40B4-BE49-F238E27FC236}">
                            <a16:creationId xmlns:a16="http://schemas.microsoft.com/office/drawing/2014/main" id="{E27E0A33-D0BF-1F7C-9069-463606057F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6663" y="2924944"/>
                        <a:ext cx="3586162" cy="658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556" name="Object 4">
            <a:extLst>
              <a:ext uri="{FF2B5EF4-FFF2-40B4-BE49-F238E27FC236}">
                <a16:creationId xmlns:a16="http://schemas.microsoft.com/office/drawing/2014/main" id="{0A284CC4-C890-6839-DA82-3B22CB8BC79D}"/>
              </a:ext>
            </a:extLst>
          </p:cNvPr>
          <p:cNvGraphicFramePr>
            <a:graphicFrameLocks noChangeAspect="1"/>
          </p:cNvGraphicFramePr>
          <p:nvPr>
            <p:extLst>
              <p:ext uri="{D42A27DB-BD31-4B8C-83A1-F6EECF244321}">
                <p14:modId xmlns:p14="http://schemas.microsoft.com/office/powerpoint/2010/main" val="1561653212"/>
              </p:ext>
            </p:extLst>
          </p:nvPr>
        </p:nvGraphicFramePr>
        <p:xfrm>
          <a:off x="5284788" y="2924944"/>
          <a:ext cx="4481512" cy="639763"/>
        </p:xfrm>
        <a:graphic>
          <a:graphicData uri="http://schemas.openxmlformats.org/presentationml/2006/ole">
            <mc:AlternateContent xmlns:mc="http://schemas.openxmlformats.org/markup-compatibility/2006">
              <mc:Choice xmlns:v="urn:schemas-microsoft-com:vml" Requires="v">
                <p:oleObj name="Equation" r:id="rId4" imgW="30721300" imgH="4978400" progId="Equation.3">
                  <p:embed/>
                </p:oleObj>
              </mc:Choice>
              <mc:Fallback>
                <p:oleObj name="Equation" r:id="rId4" imgW="30721300" imgH="4978400" progId="Equation.3">
                  <p:embed/>
                  <p:pic>
                    <p:nvPicPr>
                      <p:cNvPr id="23556" name="Object 4">
                        <a:extLst>
                          <a:ext uri="{FF2B5EF4-FFF2-40B4-BE49-F238E27FC236}">
                            <a16:creationId xmlns:a16="http://schemas.microsoft.com/office/drawing/2014/main" id="{0A284CC4-C890-6839-DA82-3B22CB8BC7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4788" y="2924944"/>
                        <a:ext cx="4481512"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558" name="Object 6">
            <a:extLst>
              <a:ext uri="{FF2B5EF4-FFF2-40B4-BE49-F238E27FC236}">
                <a16:creationId xmlns:a16="http://schemas.microsoft.com/office/drawing/2014/main" id="{51D920C1-4BD2-27AA-ECC1-E3016E9BA386}"/>
              </a:ext>
            </a:extLst>
          </p:cNvPr>
          <p:cNvGraphicFramePr>
            <a:graphicFrameLocks noChangeAspect="1"/>
          </p:cNvGraphicFramePr>
          <p:nvPr>
            <p:extLst>
              <p:ext uri="{D42A27DB-BD31-4B8C-83A1-F6EECF244321}">
                <p14:modId xmlns:p14="http://schemas.microsoft.com/office/powerpoint/2010/main" val="2488271325"/>
              </p:ext>
            </p:extLst>
          </p:nvPr>
        </p:nvGraphicFramePr>
        <p:xfrm>
          <a:off x="4007768" y="1270288"/>
          <a:ext cx="3005137" cy="1058862"/>
        </p:xfrm>
        <a:graphic>
          <a:graphicData uri="http://schemas.openxmlformats.org/presentationml/2006/ole">
            <mc:AlternateContent xmlns:mc="http://schemas.openxmlformats.org/markup-compatibility/2006">
              <mc:Choice xmlns:v="urn:schemas-microsoft-com:vml" Requires="v">
                <p:oleObj name="公式" r:id="rId6" imgW="23990300" imgH="9067800" progId="Equation.3">
                  <p:embed/>
                </p:oleObj>
              </mc:Choice>
              <mc:Fallback>
                <p:oleObj name="公式" r:id="rId6" imgW="23990300" imgH="9067800" progId="Equation.3">
                  <p:embed/>
                  <p:pic>
                    <p:nvPicPr>
                      <p:cNvPr id="23558" name="Object 6">
                        <a:extLst>
                          <a:ext uri="{FF2B5EF4-FFF2-40B4-BE49-F238E27FC236}">
                            <a16:creationId xmlns:a16="http://schemas.microsoft.com/office/drawing/2014/main" id="{51D920C1-4BD2-27AA-ECC1-E3016E9BA3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07768" y="1270288"/>
                        <a:ext cx="3005137" cy="1058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565" name="Object 13">
            <a:extLst>
              <a:ext uri="{FF2B5EF4-FFF2-40B4-BE49-F238E27FC236}">
                <a16:creationId xmlns:a16="http://schemas.microsoft.com/office/drawing/2014/main" id="{926BA4EC-4109-F783-63DA-323E7D959102}"/>
              </a:ext>
            </a:extLst>
          </p:cNvPr>
          <p:cNvGraphicFramePr>
            <a:graphicFrameLocks noChangeAspect="1"/>
          </p:cNvGraphicFramePr>
          <p:nvPr>
            <p:extLst>
              <p:ext uri="{D42A27DB-BD31-4B8C-83A1-F6EECF244321}">
                <p14:modId xmlns:p14="http://schemas.microsoft.com/office/powerpoint/2010/main" val="3241646422"/>
              </p:ext>
            </p:extLst>
          </p:nvPr>
        </p:nvGraphicFramePr>
        <p:xfrm>
          <a:off x="1258888" y="4128269"/>
          <a:ext cx="4837112" cy="1103313"/>
        </p:xfrm>
        <a:graphic>
          <a:graphicData uri="http://schemas.openxmlformats.org/presentationml/2006/ole">
            <mc:AlternateContent xmlns:mc="http://schemas.openxmlformats.org/markup-compatibility/2006">
              <mc:Choice xmlns:v="urn:schemas-microsoft-com:vml" Requires="v">
                <p:oleObj name="Equation" r:id="rId8" imgW="37452300" imgH="9359900" progId="Equation.3">
                  <p:embed/>
                </p:oleObj>
              </mc:Choice>
              <mc:Fallback>
                <p:oleObj name="Equation" r:id="rId8" imgW="37452300" imgH="9359900" progId="Equation.3">
                  <p:embed/>
                  <p:pic>
                    <p:nvPicPr>
                      <p:cNvPr id="23565" name="Object 13">
                        <a:extLst>
                          <a:ext uri="{FF2B5EF4-FFF2-40B4-BE49-F238E27FC236}">
                            <a16:creationId xmlns:a16="http://schemas.microsoft.com/office/drawing/2014/main" id="{926BA4EC-4109-F783-63DA-323E7D95910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58888" y="4128269"/>
                        <a:ext cx="4837112" cy="1103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566" name="Object 14">
            <a:extLst>
              <a:ext uri="{FF2B5EF4-FFF2-40B4-BE49-F238E27FC236}">
                <a16:creationId xmlns:a16="http://schemas.microsoft.com/office/drawing/2014/main" id="{1E4CDC35-B54C-8AC2-E438-87E46609B16F}"/>
              </a:ext>
            </a:extLst>
          </p:cNvPr>
          <p:cNvGraphicFramePr>
            <a:graphicFrameLocks noChangeAspect="1"/>
          </p:cNvGraphicFramePr>
          <p:nvPr>
            <p:extLst>
              <p:ext uri="{D42A27DB-BD31-4B8C-83A1-F6EECF244321}">
                <p14:modId xmlns:p14="http://schemas.microsoft.com/office/powerpoint/2010/main" val="4203767546"/>
              </p:ext>
            </p:extLst>
          </p:nvPr>
        </p:nvGraphicFramePr>
        <p:xfrm>
          <a:off x="1176339" y="5423668"/>
          <a:ext cx="5381625" cy="1060450"/>
        </p:xfrm>
        <a:graphic>
          <a:graphicData uri="http://schemas.openxmlformats.org/presentationml/2006/ole">
            <mc:AlternateContent xmlns:mc="http://schemas.openxmlformats.org/markup-compatibility/2006">
              <mc:Choice xmlns:v="urn:schemas-microsoft-com:vml" Requires="v">
                <p:oleObj name="Equation" r:id="rId10" imgW="39497000" imgH="9359900" progId="Equation.3">
                  <p:embed/>
                </p:oleObj>
              </mc:Choice>
              <mc:Fallback>
                <p:oleObj name="Equation" r:id="rId10" imgW="39497000" imgH="9359900" progId="Equation.3">
                  <p:embed/>
                  <p:pic>
                    <p:nvPicPr>
                      <p:cNvPr id="23566" name="Object 14">
                        <a:extLst>
                          <a:ext uri="{FF2B5EF4-FFF2-40B4-BE49-F238E27FC236}">
                            <a16:creationId xmlns:a16="http://schemas.microsoft.com/office/drawing/2014/main" id="{1E4CDC35-B54C-8AC2-E438-87E46609B16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76339" y="5423668"/>
                        <a:ext cx="5381625" cy="106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568" name="Object 16">
            <a:extLst>
              <a:ext uri="{FF2B5EF4-FFF2-40B4-BE49-F238E27FC236}">
                <a16:creationId xmlns:a16="http://schemas.microsoft.com/office/drawing/2014/main" id="{59BFEA81-3D91-D9A7-B41B-233F33F08F23}"/>
              </a:ext>
            </a:extLst>
          </p:cNvPr>
          <p:cNvGraphicFramePr>
            <a:graphicFrameLocks noChangeAspect="1"/>
          </p:cNvGraphicFramePr>
          <p:nvPr>
            <p:extLst>
              <p:ext uri="{D42A27DB-BD31-4B8C-83A1-F6EECF244321}">
                <p14:modId xmlns:p14="http://schemas.microsoft.com/office/powerpoint/2010/main" val="3048335748"/>
              </p:ext>
            </p:extLst>
          </p:nvPr>
        </p:nvGraphicFramePr>
        <p:xfrm>
          <a:off x="6783389" y="4982344"/>
          <a:ext cx="2320925" cy="766763"/>
        </p:xfrm>
        <a:graphic>
          <a:graphicData uri="http://schemas.openxmlformats.org/presentationml/2006/ole">
            <mc:AlternateContent xmlns:mc="http://schemas.openxmlformats.org/markup-compatibility/2006">
              <mc:Choice xmlns:v="urn:schemas-microsoft-com:vml" Requires="v">
                <p:oleObj name="Equation" r:id="rId12" imgW="12877800" imgH="4978400" progId="Equation.3">
                  <p:embed/>
                </p:oleObj>
              </mc:Choice>
              <mc:Fallback>
                <p:oleObj name="Equation" r:id="rId12" imgW="12877800" imgH="4978400" progId="Equation.3">
                  <p:embed/>
                  <p:pic>
                    <p:nvPicPr>
                      <p:cNvPr id="23568" name="Object 16">
                        <a:extLst>
                          <a:ext uri="{FF2B5EF4-FFF2-40B4-BE49-F238E27FC236}">
                            <a16:creationId xmlns:a16="http://schemas.microsoft.com/office/drawing/2014/main" id="{59BFEA81-3D91-D9A7-B41B-233F33F08F2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83389" y="4982344"/>
                        <a:ext cx="2320925" cy="766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3571" name="Group 19">
            <a:extLst>
              <a:ext uri="{FF2B5EF4-FFF2-40B4-BE49-F238E27FC236}">
                <a16:creationId xmlns:a16="http://schemas.microsoft.com/office/drawing/2014/main" id="{6FE42342-FB6C-BDC7-53EF-911611AA6C23}"/>
              </a:ext>
            </a:extLst>
          </p:cNvPr>
          <p:cNvGrpSpPr>
            <a:grpSpLocks/>
          </p:cNvGrpSpPr>
          <p:nvPr/>
        </p:nvGrpSpPr>
        <p:grpSpPr bwMode="auto">
          <a:xfrm>
            <a:off x="4793194" y="1334158"/>
            <a:ext cx="790575" cy="936625"/>
            <a:chOff x="3198" y="436"/>
            <a:chExt cx="498" cy="590"/>
          </a:xfrm>
        </p:grpSpPr>
        <p:sp>
          <p:nvSpPr>
            <p:cNvPr id="23569" name="Line 17">
              <a:extLst>
                <a:ext uri="{FF2B5EF4-FFF2-40B4-BE49-F238E27FC236}">
                  <a16:creationId xmlns:a16="http://schemas.microsoft.com/office/drawing/2014/main" id="{13D82BC2-F5BE-2BCF-EAC1-68FBFCC41415}"/>
                </a:ext>
              </a:extLst>
            </p:cNvPr>
            <p:cNvSpPr>
              <a:spLocks noChangeShapeType="1"/>
            </p:cNvSpPr>
            <p:nvPr/>
          </p:nvSpPr>
          <p:spPr bwMode="auto">
            <a:xfrm>
              <a:off x="3198" y="436"/>
              <a:ext cx="0" cy="59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70" name="Line 18">
              <a:extLst>
                <a:ext uri="{FF2B5EF4-FFF2-40B4-BE49-F238E27FC236}">
                  <a16:creationId xmlns:a16="http://schemas.microsoft.com/office/drawing/2014/main" id="{C9E7DF47-B476-E2C2-E7FC-3C082E387555}"/>
                </a:ext>
              </a:extLst>
            </p:cNvPr>
            <p:cNvSpPr>
              <a:spLocks noChangeShapeType="1"/>
            </p:cNvSpPr>
            <p:nvPr/>
          </p:nvSpPr>
          <p:spPr bwMode="auto">
            <a:xfrm>
              <a:off x="3696" y="436"/>
              <a:ext cx="0" cy="59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 name="组合 2">
            <a:extLst>
              <a:ext uri="{FF2B5EF4-FFF2-40B4-BE49-F238E27FC236}">
                <a16:creationId xmlns:a16="http://schemas.microsoft.com/office/drawing/2014/main" id="{372931E1-327B-9EC7-4995-D975036A9755}"/>
              </a:ext>
            </a:extLst>
          </p:cNvPr>
          <p:cNvGrpSpPr/>
          <p:nvPr/>
        </p:nvGrpSpPr>
        <p:grpSpPr>
          <a:xfrm>
            <a:off x="284205" y="78031"/>
            <a:ext cx="5488477" cy="1117600"/>
            <a:chOff x="123567" y="53615"/>
            <a:chExt cx="5488477" cy="1117600"/>
          </a:xfrm>
        </p:grpSpPr>
        <p:pic>
          <p:nvPicPr>
            <p:cNvPr id="4" name="图片 3">
              <a:extLst>
                <a:ext uri="{FF2B5EF4-FFF2-40B4-BE49-F238E27FC236}">
                  <a16:creationId xmlns:a16="http://schemas.microsoft.com/office/drawing/2014/main" id="{C467F2D3-89B2-B937-36E0-1F2B4CA7F796}"/>
                </a:ext>
              </a:extLst>
            </p:cNvPr>
            <p:cNvPicPr>
              <a:picLocks noChangeAspect="1"/>
            </p:cNvPicPr>
            <p:nvPr/>
          </p:nvPicPr>
          <p:blipFill>
            <a:blip r:embed="rId14"/>
            <a:stretch>
              <a:fillRect/>
            </a:stretch>
          </p:blipFill>
          <p:spPr>
            <a:xfrm>
              <a:off x="4443644" y="53615"/>
              <a:ext cx="1168400" cy="1117600"/>
            </a:xfrm>
            <a:prstGeom prst="rect">
              <a:avLst/>
            </a:prstGeom>
          </p:spPr>
        </p:pic>
        <p:cxnSp>
          <p:nvCxnSpPr>
            <p:cNvPr id="5" name="直线连接符 4">
              <a:extLst>
                <a:ext uri="{FF2B5EF4-FFF2-40B4-BE49-F238E27FC236}">
                  <a16:creationId xmlns:a16="http://schemas.microsoft.com/office/drawing/2014/main" id="{0F98974B-A565-413E-5372-A65A4266EA89}"/>
                </a:ext>
              </a:extLst>
            </p:cNvPr>
            <p:cNvCxnSpPr>
              <a:cxnSpLocks/>
            </p:cNvCxnSpPr>
            <p:nvPr/>
          </p:nvCxnSpPr>
          <p:spPr>
            <a:xfrm>
              <a:off x="123567" y="1061128"/>
              <a:ext cx="5455822" cy="0"/>
            </a:xfrm>
            <a:prstGeom prst="line">
              <a:avLst/>
            </a:prstGeom>
            <a:ln w="28575">
              <a:solidFill>
                <a:srgbClr val="2F5597"/>
              </a:solidFill>
            </a:ln>
          </p:spPr>
          <p:style>
            <a:lnRef idx="1">
              <a:schemeClr val="accent1"/>
            </a:lnRef>
            <a:fillRef idx="0">
              <a:schemeClr val="accent1"/>
            </a:fillRef>
            <a:effectRef idx="0">
              <a:schemeClr val="accent1"/>
            </a:effectRef>
            <a:fontRef idx="minor">
              <a:schemeClr val="tx1"/>
            </a:fontRef>
          </p:style>
        </p:cxnSp>
      </p:grpSp>
      <p:sp>
        <p:nvSpPr>
          <p:cNvPr id="6" name="Rectangle 2">
            <a:extLst>
              <a:ext uri="{FF2B5EF4-FFF2-40B4-BE49-F238E27FC236}">
                <a16:creationId xmlns:a16="http://schemas.microsoft.com/office/drawing/2014/main" id="{112BED89-A93E-585A-3E21-43EF0976C390}"/>
              </a:ext>
            </a:extLst>
          </p:cNvPr>
          <p:cNvSpPr txBox="1">
            <a:spLocks noChangeArrowheads="1"/>
          </p:cNvSpPr>
          <p:nvPr/>
        </p:nvSpPr>
        <p:spPr>
          <a:xfrm>
            <a:off x="284205" y="347373"/>
            <a:ext cx="4947699" cy="57891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rgbClr val="FF3300"/>
              </a:buClr>
              <a:buSzPct val="130000"/>
            </a:pPr>
            <a:r>
              <a:rPr lang="zh-CN" altLang="en-US" sz="4000" dirty="0">
                <a:solidFill>
                  <a:srgbClr val="003365"/>
                </a:solidFill>
                <a:latin typeface="SimHei" panose="02010609060101010101" pitchFamily="49" charset="-122"/>
                <a:ea typeface="SimHei" panose="02010609060101010101" pitchFamily="49" charset="-122"/>
              </a:rPr>
              <a:t>绝对和相对误差</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23554"/>
                                        </p:tgtEl>
                                        <p:attrNameLst>
                                          <p:attrName>style.visibility</p:attrName>
                                        </p:attrNameLst>
                                      </p:cBhvr>
                                      <p:to>
                                        <p:strVal val="visible"/>
                                      </p:to>
                                    </p:set>
                                    <p:animEffect transition="in" filter="wipe(left)">
                                      <p:cBhvr>
                                        <p:cTn id="7" dur="75"/>
                                        <p:tgtEl>
                                          <p:spTgt spid="235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23558"/>
                                        </p:tgtEl>
                                        <p:attrNameLst>
                                          <p:attrName>style.visibility</p:attrName>
                                        </p:attrNameLst>
                                      </p:cBhvr>
                                      <p:to>
                                        <p:strVal val="visible"/>
                                      </p:to>
                                    </p:set>
                                    <p:animEffect transition="in" filter="blinds(vertical)">
                                      <p:cBhvr>
                                        <p:cTn id="12" dur="500"/>
                                        <p:tgtEl>
                                          <p:spTgt spid="2355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1" fill="hold" nodeType="clickEffect">
                                  <p:stCondLst>
                                    <p:cond delay="0"/>
                                  </p:stCondLst>
                                  <p:childTnLst>
                                    <p:set>
                                      <p:cBhvr>
                                        <p:cTn id="16" dur="1" fill="hold">
                                          <p:stCondLst>
                                            <p:cond delay="0"/>
                                          </p:stCondLst>
                                        </p:cTn>
                                        <p:tgtEl>
                                          <p:spTgt spid="23571"/>
                                        </p:tgtEl>
                                        <p:attrNameLst>
                                          <p:attrName>style.visibility</p:attrName>
                                        </p:attrNameLst>
                                      </p:cBhvr>
                                      <p:to>
                                        <p:strVal val="visible"/>
                                      </p:to>
                                    </p:set>
                                    <p:anim calcmode="lin" valueType="num">
                                      <p:cBhvr additive="base">
                                        <p:cTn id="17" dur="500" fill="hold"/>
                                        <p:tgtEl>
                                          <p:spTgt spid="23571"/>
                                        </p:tgtEl>
                                        <p:attrNameLst>
                                          <p:attrName>ppt_x</p:attrName>
                                        </p:attrNameLst>
                                      </p:cBhvr>
                                      <p:tavLst>
                                        <p:tav tm="0">
                                          <p:val>
                                            <p:strVal val="#ppt_x"/>
                                          </p:val>
                                        </p:tav>
                                        <p:tav tm="100000">
                                          <p:val>
                                            <p:strVal val="#ppt_x"/>
                                          </p:val>
                                        </p:tav>
                                      </p:tavLst>
                                    </p:anim>
                                    <p:anim calcmode="lin" valueType="num">
                                      <p:cBhvr additive="base">
                                        <p:cTn id="18" dur="500" fill="hold"/>
                                        <p:tgtEl>
                                          <p:spTgt spid="23571"/>
                                        </p:tgtEl>
                                        <p:attrNameLst>
                                          <p:attrName>ppt_y</p:attrName>
                                        </p:attrNameLst>
                                      </p:cBhvr>
                                      <p:tavLst>
                                        <p:tav tm="0">
                                          <p:val>
                                            <p:strVal val="0-#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4" presetClass="entr" presetSubtype="5" fill="hold" nodeType="clickEffect">
                                  <p:stCondLst>
                                    <p:cond delay="0"/>
                                  </p:stCondLst>
                                  <p:childTnLst>
                                    <p:set>
                                      <p:cBhvr>
                                        <p:cTn id="22" dur="1" fill="hold">
                                          <p:stCondLst>
                                            <p:cond delay="0"/>
                                          </p:stCondLst>
                                        </p:cTn>
                                        <p:tgtEl>
                                          <p:spTgt spid="23555"/>
                                        </p:tgtEl>
                                        <p:attrNameLst>
                                          <p:attrName>style.visibility</p:attrName>
                                        </p:attrNameLst>
                                      </p:cBhvr>
                                      <p:to>
                                        <p:strVal val="visible"/>
                                      </p:to>
                                    </p:set>
                                    <p:animEffect transition="in" filter="randombar(vertical)">
                                      <p:cBhvr>
                                        <p:cTn id="23" dur="500"/>
                                        <p:tgtEl>
                                          <p:spTgt spid="23555"/>
                                        </p:tgtEl>
                                      </p:cBhvr>
                                    </p:animEffect>
                                  </p:childTnLst>
                                </p:cTn>
                              </p:par>
                            </p:childTnLst>
                          </p:cTn>
                        </p:par>
                        <p:par>
                          <p:cTn id="24" fill="hold" nodeType="afterGroup">
                            <p:stCondLst>
                              <p:cond delay="500"/>
                            </p:stCondLst>
                            <p:childTnLst>
                              <p:par>
                                <p:cTn id="25" presetID="14" presetClass="entr" presetSubtype="5" fill="hold" nodeType="afterEffect">
                                  <p:stCondLst>
                                    <p:cond delay="0"/>
                                  </p:stCondLst>
                                  <p:childTnLst>
                                    <p:set>
                                      <p:cBhvr>
                                        <p:cTn id="26" dur="1" fill="hold">
                                          <p:stCondLst>
                                            <p:cond delay="0"/>
                                          </p:stCondLst>
                                        </p:cTn>
                                        <p:tgtEl>
                                          <p:spTgt spid="23556"/>
                                        </p:tgtEl>
                                        <p:attrNameLst>
                                          <p:attrName>style.visibility</p:attrName>
                                        </p:attrNameLst>
                                      </p:cBhvr>
                                      <p:to>
                                        <p:strVal val="visible"/>
                                      </p:to>
                                    </p:set>
                                    <p:animEffect transition="in" filter="randombar(vertical)">
                                      <p:cBhvr>
                                        <p:cTn id="27" dur="500"/>
                                        <p:tgtEl>
                                          <p:spTgt spid="2355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23565"/>
                                        </p:tgtEl>
                                        <p:attrNameLst>
                                          <p:attrName>style.visibility</p:attrName>
                                        </p:attrNameLst>
                                      </p:cBhvr>
                                      <p:to>
                                        <p:strVal val="visible"/>
                                      </p:to>
                                    </p:set>
                                    <p:animEffect transition="in" filter="dissolve">
                                      <p:cBhvr>
                                        <p:cTn id="32" dur="500"/>
                                        <p:tgtEl>
                                          <p:spTgt spid="2356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23566"/>
                                        </p:tgtEl>
                                        <p:attrNameLst>
                                          <p:attrName>style.visibility</p:attrName>
                                        </p:attrNameLst>
                                      </p:cBhvr>
                                      <p:to>
                                        <p:strVal val="visible"/>
                                      </p:to>
                                    </p:set>
                                    <p:animEffect transition="in" filter="dissolve">
                                      <p:cBhvr>
                                        <p:cTn id="37" dur="500"/>
                                        <p:tgtEl>
                                          <p:spTgt spid="2356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5" presetClass="entr" presetSubtype="0" fill="hold" nodeType="clickEffect">
                                  <p:stCondLst>
                                    <p:cond delay="0"/>
                                  </p:stCondLst>
                                  <p:childTnLst>
                                    <p:set>
                                      <p:cBhvr>
                                        <p:cTn id="41" dur="1" fill="hold">
                                          <p:stCondLst>
                                            <p:cond delay="0"/>
                                          </p:stCondLst>
                                        </p:cTn>
                                        <p:tgtEl>
                                          <p:spTgt spid="23568"/>
                                        </p:tgtEl>
                                        <p:attrNameLst>
                                          <p:attrName>style.visibility</p:attrName>
                                        </p:attrNameLst>
                                      </p:cBhvr>
                                      <p:to>
                                        <p:strVal val="visible"/>
                                      </p:to>
                                    </p:set>
                                    <p:anim calcmode="lin" valueType="num">
                                      <p:cBhvr>
                                        <p:cTn id="42" dur="1000" fill="hold"/>
                                        <p:tgtEl>
                                          <p:spTgt spid="23568"/>
                                        </p:tgtEl>
                                        <p:attrNameLst>
                                          <p:attrName>ppt_w</p:attrName>
                                        </p:attrNameLst>
                                      </p:cBhvr>
                                      <p:tavLst>
                                        <p:tav tm="0">
                                          <p:val>
                                            <p:fltVal val="0"/>
                                          </p:val>
                                        </p:tav>
                                        <p:tav tm="100000">
                                          <p:val>
                                            <p:strVal val="#ppt_w"/>
                                          </p:val>
                                        </p:tav>
                                      </p:tavLst>
                                    </p:anim>
                                    <p:anim calcmode="lin" valueType="num">
                                      <p:cBhvr>
                                        <p:cTn id="43" dur="1000" fill="hold"/>
                                        <p:tgtEl>
                                          <p:spTgt spid="23568"/>
                                        </p:tgtEl>
                                        <p:attrNameLst>
                                          <p:attrName>ppt_h</p:attrName>
                                        </p:attrNameLst>
                                      </p:cBhvr>
                                      <p:tavLst>
                                        <p:tav tm="0">
                                          <p:val>
                                            <p:fltVal val="0"/>
                                          </p:val>
                                        </p:tav>
                                        <p:tav tm="100000">
                                          <p:val>
                                            <p:strVal val="#ppt_h"/>
                                          </p:val>
                                        </p:tav>
                                      </p:tavLst>
                                    </p:anim>
                                    <p:anim calcmode="lin" valueType="num">
                                      <p:cBhvr>
                                        <p:cTn id="44" dur="1000" fill="hold"/>
                                        <p:tgtEl>
                                          <p:spTgt spid="23568"/>
                                        </p:tgtEl>
                                        <p:attrNameLst>
                                          <p:attrName>ppt_x</p:attrName>
                                        </p:attrNameLst>
                                      </p:cBhvr>
                                      <p:tavLst>
                                        <p:tav tm="0" fmla="#ppt_x+(cos(-2*pi*(1-$))*-#ppt_x-sin(-2*pi*(1-$))*(1-#ppt_y))*(1-$)">
                                          <p:val>
                                            <p:fltVal val="0"/>
                                          </p:val>
                                        </p:tav>
                                        <p:tav tm="100000">
                                          <p:val>
                                            <p:fltVal val="1"/>
                                          </p:val>
                                        </p:tav>
                                      </p:tavLst>
                                    </p:anim>
                                    <p:anim calcmode="lin" valueType="num">
                                      <p:cBhvr>
                                        <p:cTn id="45" dur="1000" fill="hold"/>
                                        <p:tgtEl>
                                          <p:spTgt spid="23568"/>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4"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9" name="Text Box 3">
            <a:extLst>
              <a:ext uri="{FF2B5EF4-FFF2-40B4-BE49-F238E27FC236}">
                <a16:creationId xmlns:a16="http://schemas.microsoft.com/office/drawing/2014/main" id="{AB0F519B-C918-1399-3741-6265AC305AEA}"/>
              </a:ext>
            </a:extLst>
          </p:cNvPr>
          <p:cNvSpPr txBox="1">
            <a:spLocks noChangeArrowheads="1"/>
          </p:cNvSpPr>
          <p:nvPr/>
        </p:nvSpPr>
        <p:spPr bwMode="auto">
          <a:xfrm>
            <a:off x="479376" y="1449045"/>
            <a:ext cx="3276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dirty="0">
                <a:solidFill>
                  <a:srgbClr val="003366"/>
                </a:solidFill>
                <a:latin typeface="Microsoft YaHei" panose="020B0503020204020204" pitchFamily="34" charset="-122"/>
                <a:ea typeface="Microsoft YaHei" panose="020B0503020204020204" pitchFamily="34" charset="-122"/>
              </a:rPr>
              <a:t>①.</a:t>
            </a:r>
            <a:r>
              <a:rPr lang="zh-CN" altLang="en-US" sz="3200" dirty="0">
                <a:solidFill>
                  <a:srgbClr val="003366"/>
                </a:solidFill>
                <a:latin typeface="Microsoft YaHei" panose="020B0503020204020204" pitchFamily="34" charset="-122"/>
                <a:ea typeface="Microsoft YaHei" panose="020B0503020204020204" pitchFamily="34" charset="-122"/>
              </a:rPr>
              <a:t>仪器误差</a:t>
            </a:r>
          </a:p>
        </p:txBody>
      </p:sp>
      <p:grpSp>
        <p:nvGrpSpPr>
          <p:cNvPr id="2" name="组合 1">
            <a:extLst>
              <a:ext uri="{FF2B5EF4-FFF2-40B4-BE49-F238E27FC236}">
                <a16:creationId xmlns:a16="http://schemas.microsoft.com/office/drawing/2014/main" id="{73EC7074-C64D-5BE6-5D02-495B72650C99}"/>
              </a:ext>
            </a:extLst>
          </p:cNvPr>
          <p:cNvGrpSpPr/>
          <p:nvPr/>
        </p:nvGrpSpPr>
        <p:grpSpPr>
          <a:xfrm>
            <a:off x="284205" y="78031"/>
            <a:ext cx="5488477" cy="1117600"/>
            <a:chOff x="123567" y="53615"/>
            <a:chExt cx="5488477" cy="1117600"/>
          </a:xfrm>
        </p:grpSpPr>
        <p:pic>
          <p:nvPicPr>
            <p:cNvPr id="3" name="图片 2">
              <a:extLst>
                <a:ext uri="{FF2B5EF4-FFF2-40B4-BE49-F238E27FC236}">
                  <a16:creationId xmlns:a16="http://schemas.microsoft.com/office/drawing/2014/main" id="{E10DF54F-38A1-F536-B203-412944964928}"/>
                </a:ext>
              </a:extLst>
            </p:cNvPr>
            <p:cNvPicPr>
              <a:picLocks noChangeAspect="1"/>
            </p:cNvPicPr>
            <p:nvPr/>
          </p:nvPicPr>
          <p:blipFill>
            <a:blip r:embed="rId3"/>
            <a:stretch>
              <a:fillRect/>
            </a:stretch>
          </p:blipFill>
          <p:spPr>
            <a:xfrm>
              <a:off x="4443644" y="53615"/>
              <a:ext cx="1168400" cy="1117600"/>
            </a:xfrm>
            <a:prstGeom prst="rect">
              <a:avLst/>
            </a:prstGeom>
          </p:spPr>
        </p:pic>
        <p:cxnSp>
          <p:nvCxnSpPr>
            <p:cNvPr id="4" name="直线连接符 3">
              <a:extLst>
                <a:ext uri="{FF2B5EF4-FFF2-40B4-BE49-F238E27FC236}">
                  <a16:creationId xmlns:a16="http://schemas.microsoft.com/office/drawing/2014/main" id="{5E3198C3-D3B3-C7DE-6FD6-274FBFC9C7C5}"/>
                </a:ext>
              </a:extLst>
            </p:cNvPr>
            <p:cNvCxnSpPr>
              <a:cxnSpLocks/>
            </p:cNvCxnSpPr>
            <p:nvPr/>
          </p:nvCxnSpPr>
          <p:spPr>
            <a:xfrm>
              <a:off x="123567" y="1061128"/>
              <a:ext cx="5455822" cy="0"/>
            </a:xfrm>
            <a:prstGeom prst="line">
              <a:avLst/>
            </a:prstGeom>
            <a:ln w="28575">
              <a:solidFill>
                <a:srgbClr val="2F5597"/>
              </a:solidFill>
            </a:ln>
          </p:spPr>
          <p:style>
            <a:lnRef idx="1">
              <a:schemeClr val="accent1"/>
            </a:lnRef>
            <a:fillRef idx="0">
              <a:schemeClr val="accent1"/>
            </a:fillRef>
            <a:effectRef idx="0">
              <a:schemeClr val="accent1"/>
            </a:effectRef>
            <a:fontRef idx="minor">
              <a:schemeClr val="tx1"/>
            </a:fontRef>
          </p:style>
        </p:cxnSp>
      </p:grpSp>
      <p:sp>
        <p:nvSpPr>
          <p:cNvPr id="5" name="Rectangle 2">
            <a:extLst>
              <a:ext uri="{FF2B5EF4-FFF2-40B4-BE49-F238E27FC236}">
                <a16:creationId xmlns:a16="http://schemas.microsoft.com/office/drawing/2014/main" id="{3730F21F-1350-FA6E-F1C6-BD7BB7FC3B92}"/>
              </a:ext>
            </a:extLst>
          </p:cNvPr>
          <p:cNvSpPr txBox="1">
            <a:spLocks noChangeArrowheads="1"/>
          </p:cNvSpPr>
          <p:nvPr/>
        </p:nvSpPr>
        <p:spPr>
          <a:xfrm>
            <a:off x="284205" y="347373"/>
            <a:ext cx="4947699" cy="57891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rgbClr val="FF3300"/>
              </a:buClr>
              <a:buSzPct val="130000"/>
            </a:pPr>
            <a:r>
              <a:rPr lang="zh-CN" altLang="en-US" sz="4000" dirty="0">
                <a:solidFill>
                  <a:srgbClr val="003365"/>
                </a:solidFill>
                <a:latin typeface="SimHei" panose="02010609060101010101" pitchFamily="49" charset="-122"/>
                <a:ea typeface="SimHei" panose="02010609060101010101" pitchFamily="49" charset="-122"/>
              </a:rPr>
              <a:t>误差来源</a:t>
            </a:r>
          </a:p>
        </p:txBody>
      </p:sp>
      <p:pic>
        <p:nvPicPr>
          <p:cNvPr id="8" name="Picture 9">
            <a:extLst>
              <a:ext uri="{FF2B5EF4-FFF2-40B4-BE49-F238E27FC236}">
                <a16:creationId xmlns:a16="http://schemas.microsoft.com/office/drawing/2014/main" id="{CCE7D90F-5B89-0416-1B70-4ED64C83ED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0000" y="1620000"/>
            <a:ext cx="6404350" cy="48043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a:extLst>
              <a:ext uri="{FF2B5EF4-FFF2-40B4-BE49-F238E27FC236}">
                <a16:creationId xmlns:a16="http://schemas.microsoft.com/office/drawing/2014/main" id="{ABDEA1D5-8104-2B99-E109-E7306AA982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0000" y="1620000"/>
            <a:ext cx="6404350" cy="48043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1">
            <a:extLst>
              <a:ext uri="{FF2B5EF4-FFF2-40B4-BE49-F238E27FC236}">
                <a16:creationId xmlns:a16="http://schemas.microsoft.com/office/drawing/2014/main" id="{E4506926-1E9B-4A35-FDC8-C1F2B0D573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0000" y="1620000"/>
            <a:ext cx="6404350" cy="48043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a:extLst>
              <a:ext uri="{FF2B5EF4-FFF2-40B4-BE49-F238E27FC236}">
                <a16:creationId xmlns:a16="http://schemas.microsoft.com/office/drawing/2014/main" id="{99234488-8003-78FD-9B3D-872AA8DBF7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0000" y="1620000"/>
            <a:ext cx="6404350" cy="48043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a:extLst>
              <a:ext uri="{FF2B5EF4-FFF2-40B4-BE49-F238E27FC236}">
                <a16:creationId xmlns:a16="http://schemas.microsoft.com/office/drawing/2014/main" id="{CBD28B8B-3317-C6FC-B217-AAC83F87E6D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00000" y="1620000"/>
            <a:ext cx="6404350" cy="480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5177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24579"/>
                                        </p:tgtEl>
                                        <p:attrNameLst>
                                          <p:attrName>style.visibility</p:attrName>
                                        </p:attrNameLst>
                                      </p:cBhvr>
                                      <p:to>
                                        <p:strVal val="visible"/>
                                      </p:to>
                                    </p:set>
                                    <p:animEffect transition="in" filter="wipe(left)">
                                      <p:cBhvr>
                                        <p:cTn id="7" dur="75"/>
                                        <p:tgtEl>
                                          <p:spTgt spid="2457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ox(ou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up)">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up)">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9" name="Text Box 3">
            <a:extLst>
              <a:ext uri="{FF2B5EF4-FFF2-40B4-BE49-F238E27FC236}">
                <a16:creationId xmlns:a16="http://schemas.microsoft.com/office/drawing/2014/main" id="{AB0F519B-C918-1399-3741-6265AC305AEA}"/>
              </a:ext>
            </a:extLst>
          </p:cNvPr>
          <p:cNvSpPr txBox="1">
            <a:spLocks noChangeArrowheads="1"/>
          </p:cNvSpPr>
          <p:nvPr/>
        </p:nvSpPr>
        <p:spPr bwMode="auto">
          <a:xfrm>
            <a:off x="479376" y="1449045"/>
            <a:ext cx="3276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dirty="0">
                <a:solidFill>
                  <a:srgbClr val="003366"/>
                </a:solidFill>
                <a:latin typeface="Microsoft YaHei" panose="020B0503020204020204" pitchFamily="34" charset="-122"/>
                <a:ea typeface="Microsoft YaHei" panose="020B0503020204020204" pitchFamily="34" charset="-122"/>
              </a:rPr>
              <a:t>①.</a:t>
            </a:r>
            <a:r>
              <a:rPr lang="zh-CN" altLang="en-US" sz="3200" dirty="0">
                <a:solidFill>
                  <a:srgbClr val="003366"/>
                </a:solidFill>
                <a:latin typeface="Microsoft YaHei" panose="020B0503020204020204" pitchFamily="34" charset="-122"/>
                <a:ea typeface="Microsoft YaHei" panose="020B0503020204020204" pitchFamily="34" charset="-122"/>
              </a:rPr>
              <a:t>仪器误差</a:t>
            </a:r>
          </a:p>
        </p:txBody>
      </p:sp>
      <p:grpSp>
        <p:nvGrpSpPr>
          <p:cNvPr id="2" name="组合 1">
            <a:extLst>
              <a:ext uri="{FF2B5EF4-FFF2-40B4-BE49-F238E27FC236}">
                <a16:creationId xmlns:a16="http://schemas.microsoft.com/office/drawing/2014/main" id="{73EC7074-C64D-5BE6-5D02-495B72650C99}"/>
              </a:ext>
            </a:extLst>
          </p:cNvPr>
          <p:cNvGrpSpPr/>
          <p:nvPr/>
        </p:nvGrpSpPr>
        <p:grpSpPr>
          <a:xfrm>
            <a:off x="284205" y="78031"/>
            <a:ext cx="5488477" cy="1117600"/>
            <a:chOff x="123567" y="53615"/>
            <a:chExt cx="5488477" cy="1117600"/>
          </a:xfrm>
        </p:grpSpPr>
        <p:pic>
          <p:nvPicPr>
            <p:cNvPr id="3" name="图片 2">
              <a:extLst>
                <a:ext uri="{FF2B5EF4-FFF2-40B4-BE49-F238E27FC236}">
                  <a16:creationId xmlns:a16="http://schemas.microsoft.com/office/drawing/2014/main" id="{E10DF54F-38A1-F536-B203-412944964928}"/>
                </a:ext>
              </a:extLst>
            </p:cNvPr>
            <p:cNvPicPr>
              <a:picLocks noChangeAspect="1"/>
            </p:cNvPicPr>
            <p:nvPr/>
          </p:nvPicPr>
          <p:blipFill>
            <a:blip r:embed="rId3"/>
            <a:stretch>
              <a:fillRect/>
            </a:stretch>
          </p:blipFill>
          <p:spPr>
            <a:xfrm>
              <a:off x="4443644" y="53615"/>
              <a:ext cx="1168400" cy="1117600"/>
            </a:xfrm>
            <a:prstGeom prst="rect">
              <a:avLst/>
            </a:prstGeom>
          </p:spPr>
        </p:pic>
        <p:cxnSp>
          <p:nvCxnSpPr>
            <p:cNvPr id="4" name="直线连接符 3">
              <a:extLst>
                <a:ext uri="{FF2B5EF4-FFF2-40B4-BE49-F238E27FC236}">
                  <a16:creationId xmlns:a16="http://schemas.microsoft.com/office/drawing/2014/main" id="{5E3198C3-D3B3-C7DE-6FD6-274FBFC9C7C5}"/>
                </a:ext>
              </a:extLst>
            </p:cNvPr>
            <p:cNvCxnSpPr>
              <a:cxnSpLocks/>
            </p:cNvCxnSpPr>
            <p:nvPr/>
          </p:nvCxnSpPr>
          <p:spPr>
            <a:xfrm>
              <a:off x="123567" y="1061128"/>
              <a:ext cx="5455822" cy="0"/>
            </a:xfrm>
            <a:prstGeom prst="line">
              <a:avLst/>
            </a:prstGeom>
            <a:ln w="28575">
              <a:solidFill>
                <a:srgbClr val="2F5597"/>
              </a:solidFill>
            </a:ln>
          </p:spPr>
          <p:style>
            <a:lnRef idx="1">
              <a:schemeClr val="accent1"/>
            </a:lnRef>
            <a:fillRef idx="0">
              <a:schemeClr val="accent1"/>
            </a:fillRef>
            <a:effectRef idx="0">
              <a:schemeClr val="accent1"/>
            </a:effectRef>
            <a:fontRef idx="minor">
              <a:schemeClr val="tx1"/>
            </a:fontRef>
          </p:style>
        </p:cxnSp>
      </p:grpSp>
      <p:sp>
        <p:nvSpPr>
          <p:cNvPr id="5" name="Rectangle 2">
            <a:extLst>
              <a:ext uri="{FF2B5EF4-FFF2-40B4-BE49-F238E27FC236}">
                <a16:creationId xmlns:a16="http://schemas.microsoft.com/office/drawing/2014/main" id="{3730F21F-1350-FA6E-F1C6-BD7BB7FC3B92}"/>
              </a:ext>
            </a:extLst>
          </p:cNvPr>
          <p:cNvSpPr txBox="1">
            <a:spLocks noChangeArrowheads="1"/>
          </p:cNvSpPr>
          <p:nvPr/>
        </p:nvSpPr>
        <p:spPr>
          <a:xfrm>
            <a:off x="284205" y="347373"/>
            <a:ext cx="4947699" cy="57891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rgbClr val="FF3300"/>
              </a:buClr>
              <a:buSzPct val="130000"/>
            </a:pPr>
            <a:r>
              <a:rPr lang="zh-CN" altLang="en-US" sz="4000" dirty="0">
                <a:solidFill>
                  <a:srgbClr val="003365"/>
                </a:solidFill>
                <a:latin typeface="SimHei" panose="02010609060101010101" pitchFamily="49" charset="-122"/>
                <a:ea typeface="SimHei" panose="02010609060101010101" pitchFamily="49" charset="-122"/>
              </a:rPr>
              <a:t>误差来源</a:t>
            </a:r>
          </a:p>
        </p:txBody>
      </p:sp>
      <p:sp>
        <p:nvSpPr>
          <p:cNvPr id="6" name="Text Box 4">
            <a:extLst>
              <a:ext uri="{FF2B5EF4-FFF2-40B4-BE49-F238E27FC236}">
                <a16:creationId xmlns:a16="http://schemas.microsoft.com/office/drawing/2014/main" id="{B2DCA89F-F1F2-26B2-04A7-282E7F03E60E}"/>
              </a:ext>
            </a:extLst>
          </p:cNvPr>
          <p:cNvSpPr txBox="1">
            <a:spLocks noChangeArrowheads="1"/>
          </p:cNvSpPr>
          <p:nvPr/>
        </p:nvSpPr>
        <p:spPr bwMode="auto">
          <a:xfrm>
            <a:off x="231304" y="2453895"/>
            <a:ext cx="32004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b="0" dirty="0">
                <a:latin typeface="仿宋_GB2312" panose="02010609030101010101" pitchFamily="49" charset="-122"/>
                <a:ea typeface="仿宋_GB2312" panose="02010609030101010101" pitchFamily="49" charset="-122"/>
              </a:rPr>
              <a:t> </a:t>
            </a:r>
            <a:r>
              <a:rPr lang="en-US" altLang="zh-CN" sz="3200" dirty="0">
                <a:solidFill>
                  <a:srgbClr val="003366"/>
                </a:solidFill>
                <a:latin typeface="Microsoft YaHei" panose="020B0503020204020204" pitchFamily="34" charset="-122"/>
                <a:ea typeface="Microsoft YaHei" panose="020B0503020204020204" pitchFamily="34" charset="-122"/>
              </a:rPr>
              <a:t>②.</a:t>
            </a:r>
            <a:r>
              <a:rPr lang="zh-CN" altLang="en-US" sz="3200" dirty="0">
                <a:solidFill>
                  <a:srgbClr val="003366"/>
                </a:solidFill>
                <a:latin typeface="Microsoft YaHei" panose="020B0503020204020204" pitchFamily="34" charset="-122"/>
                <a:ea typeface="Microsoft YaHei" panose="020B0503020204020204" pitchFamily="34" charset="-122"/>
              </a:rPr>
              <a:t>方法误差</a:t>
            </a:r>
          </a:p>
        </p:txBody>
      </p:sp>
      <p:sp>
        <p:nvSpPr>
          <p:cNvPr id="7" name="Text Box 3">
            <a:extLst>
              <a:ext uri="{FF2B5EF4-FFF2-40B4-BE49-F238E27FC236}">
                <a16:creationId xmlns:a16="http://schemas.microsoft.com/office/drawing/2014/main" id="{5AEA5DEF-EE47-4E97-EFD5-3A4D62137514}"/>
              </a:ext>
            </a:extLst>
          </p:cNvPr>
          <p:cNvSpPr txBox="1">
            <a:spLocks noChangeArrowheads="1"/>
          </p:cNvSpPr>
          <p:nvPr/>
        </p:nvSpPr>
        <p:spPr bwMode="auto">
          <a:xfrm>
            <a:off x="4433000" y="1449045"/>
            <a:ext cx="29718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dirty="0">
                <a:solidFill>
                  <a:srgbClr val="993366"/>
                </a:solidFill>
                <a:latin typeface="Microsoft YaHei" panose="020B0503020204020204" pitchFamily="34" charset="-122"/>
                <a:ea typeface="Microsoft YaHei" panose="020B0503020204020204" pitchFamily="34" charset="-122"/>
              </a:rPr>
              <a:t>电流表外接</a:t>
            </a:r>
          </a:p>
        </p:txBody>
      </p:sp>
      <p:sp>
        <p:nvSpPr>
          <p:cNvPr id="13" name="Text Box 4">
            <a:extLst>
              <a:ext uri="{FF2B5EF4-FFF2-40B4-BE49-F238E27FC236}">
                <a16:creationId xmlns:a16="http://schemas.microsoft.com/office/drawing/2014/main" id="{EBD4BA2A-37A2-FC6D-FAD6-E2E6AEC7B18B}"/>
              </a:ext>
            </a:extLst>
          </p:cNvPr>
          <p:cNvSpPr txBox="1">
            <a:spLocks noChangeArrowheads="1"/>
          </p:cNvSpPr>
          <p:nvPr/>
        </p:nvSpPr>
        <p:spPr bwMode="auto">
          <a:xfrm>
            <a:off x="8648488" y="1413635"/>
            <a:ext cx="29718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dirty="0">
                <a:solidFill>
                  <a:srgbClr val="993366"/>
                </a:solidFill>
                <a:latin typeface="Microsoft YaHei" panose="020B0503020204020204" pitchFamily="34" charset="-122"/>
                <a:ea typeface="Microsoft YaHei" panose="020B0503020204020204" pitchFamily="34" charset="-122"/>
              </a:rPr>
              <a:t>电流表内接</a:t>
            </a:r>
          </a:p>
        </p:txBody>
      </p:sp>
      <p:pic>
        <p:nvPicPr>
          <p:cNvPr id="14" name="Picture 7">
            <a:extLst>
              <a:ext uri="{FF2B5EF4-FFF2-40B4-BE49-F238E27FC236}">
                <a16:creationId xmlns:a16="http://schemas.microsoft.com/office/drawing/2014/main" id="{E472B6A4-D3DD-88D9-FA83-A798BF6154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7669" y="2392501"/>
            <a:ext cx="3784716" cy="270832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B1DF6702-1640-678B-CE24-904B9E628F2E}"/>
                  </a:ext>
                </a:extLst>
              </p:cNvPr>
              <p:cNvSpPr txBox="1"/>
              <p:nvPr/>
            </p:nvSpPr>
            <p:spPr>
              <a:xfrm>
                <a:off x="4021690" y="5339584"/>
                <a:ext cx="3501984" cy="11146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a:latin typeface="Cambria Math" panose="02040503050406030204" pitchFamily="18" charset="0"/>
                        </a:rPr>
                        <m:t>𝑅</m:t>
                      </m:r>
                      <m:r>
                        <a:rPr lang="en-US" altLang="zh-CN" sz="3200" b="0" i="1">
                          <a:latin typeface="Cambria Math" panose="02040503050406030204" pitchFamily="18" charset="0"/>
                        </a:rPr>
                        <m:t>=</m:t>
                      </m:r>
                      <m:sSub>
                        <m:sSubPr>
                          <m:ctrlPr>
                            <a:rPr lang="en-US" altLang="zh-CN" sz="3200" b="0" i="1">
                              <a:latin typeface="Cambria Math" panose="02040503050406030204" pitchFamily="18" charset="0"/>
                            </a:rPr>
                          </m:ctrlPr>
                        </m:sSubPr>
                        <m:e>
                          <m:r>
                            <a:rPr lang="en-US" altLang="zh-CN" sz="3200" b="0" i="1">
                              <a:latin typeface="Cambria Math" panose="02040503050406030204" pitchFamily="18" charset="0"/>
                            </a:rPr>
                            <m:t>𝑅</m:t>
                          </m:r>
                        </m:e>
                        <m:sub>
                          <m:r>
                            <a:rPr lang="en-US" altLang="zh-CN" sz="3200" b="0" i="1">
                              <a:latin typeface="Cambria Math" panose="02040503050406030204" pitchFamily="18" charset="0"/>
                            </a:rPr>
                            <m:t>𝑥</m:t>
                          </m:r>
                        </m:sub>
                      </m:sSub>
                      <m:sSup>
                        <m:sSupPr>
                          <m:ctrlPr>
                            <a:rPr lang="en-US" altLang="zh-CN" sz="3200" b="0" i="1">
                              <a:latin typeface="Cambria Math" panose="02040503050406030204" pitchFamily="18" charset="0"/>
                            </a:rPr>
                          </m:ctrlPr>
                        </m:sSupPr>
                        <m:e>
                          <m:d>
                            <m:dPr>
                              <m:ctrlPr>
                                <a:rPr lang="en-US" altLang="zh-CN" sz="3200" b="0" i="1">
                                  <a:latin typeface="Cambria Math" panose="02040503050406030204" pitchFamily="18" charset="0"/>
                                </a:rPr>
                              </m:ctrlPr>
                            </m:dPr>
                            <m:e>
                              <m:r>
                                <a:rPr lang="en-US" altLang="zh-CN" sz="3200" b="0" i="1">
                                  <a:latin typeface="Cambria Math" panose="02040503050406030204" pitchFamily="18" charset="0"/>
                                </a:rPr>
                                <m:t>1+</m:t>
                              </m:r>
                              <m:f>
                                <m:fPr>
                                  <m:ctrlPr>
                                    <a:rPr lang="en-US" altLang="zh-CN" sz="3200" b="0" i="1">
                                      <a:latin typeface="Cambria Math" panose="02040503050406030204" pitchFamily="18" charset="0"/>
                                    </a:rPr>
                                  </m:ctrlPr>
                                </m:fPr>
                                <m:num>
                                  <m:sSub>
                                    <m:sSubPr>
                                      <m:ctrlPr>
                                        <a:rPr lang="en-US" altLang="zh-CN" sz="3200" b="0" i="1">
                                          <a:latin typeface="Cambria Math" panose="02040503050406030204" pitchFamily="18" charset="0"/>
                                        </a:rPr>
                                      </m:ctrlPr>
                                    </m:sSubPr>
                                    <m:e>
                                      <m:r>
                                        <a:rPr lang="en-US" altLang="zh-CN" sz="3200" b="0" i="1">
                                          <a:latin typeface="Cambria Math" panose="02040503050406030204" pitchFamily="18" charset="0"/>
                                        </a:rPr>
                                        <m:t>𝑅</m:t>
                                      </m:r>
                                    </m:e>
                                    <m:sub>
                                      <m:r>
                                        <a:rPr lang="en-US" altLang="zh-CN" sz="3200" b="0" i="1">
                                          <a:latin typeface="Cambria Math" panose="02040503050406030204" pitchFamily="18" charset="0"/>
                                        </a:rPr>
                                        <m:t>𝑥</m:t>
                                      </m:r>
                                    </m:sub>
                                  </m:sSub>
                                </m:num>
                                <m:den>
                                  <m:sSub>
                                    <m:sSubPr>
                                      <m:ctrlPr>
                                        <a:rPr lang="en-US" altLang="zh-CN" sz="3200" b="0" i="1">
                                          <a:latin typeface="Cambria Math" panose="02040503050406030204" pitchFamily="18" charset="0"/>
                                        </a:rPr>
                                      </m:ctrlPr>
                                    </m:sSubPr>
                                    <m:e>
                                      <m:r>
                                        <a:rPr lang="en-US" altLang="zh-CN" sz="3200" b="0" i="1">
                                          <a:latin typeface="Cambria Math" panose="02040503050406030204" pitchFamily="18" charset="0"/>
                                        </a:rPr>
                                        <m:t>𝑅</m:t>
                                      </m:r>
                                    </m:e>
                                    <m:sub>
                                      <m:r>
                                        <a:rPr lang="en-US" altLang="zh-CN" sz="3200" b="0" i="1">
                                          <a:latin typeface="Cambria Math" panose="02040503050406030204" pitchFamily="18" charset="0"/>
                                        </a:rPr>
                                        <m:t>𝑣</m:t>
                                      </m:r>
                                    </m:sub>
                                  </m:sSub>
                                </m:den>
                              </m:f>
                            </m:e>
                          </m:d>
                        </m:e>
                        <m:sup>
                          <m:r>
                            <a:rPr lang="en-US" altLang="zh-CN" sz="3200" b="0" i="1">
                              <a:latin typeface="Cambria Math" panose="02040503050406030204" pitchFamily="18" charset="0"/>
                            </a:rPr>
                            <m:t>−1</m:t>
                          </m:r>
                        </m:sup>
                      </m:sSup>
                    </m:oMath>
                  </m:oMathPara>
                </a14:m>
                <a:endParaRPr lang="zh-CN" altLang="en-US" sz="3200" b="0" dirty="0"/>
              </a:p>
            </p:txBody>
          </p:sp>
        </mc:Choice>
        <mc:Fallback xmlns="">
          <p:sp>
            <p:nvSpPr>
              <p:cNvPr id="15" name="文本框 14">
                <a:extLst>
                  <a:ext uri="{FF2B5EF4-FFF2-40B4-BE49-F238E27FC236}">
                    <a16:creationId xmlns:a16="http://schemas.microsoft.com/office/drawing/2014/main" id="{B1DF6702-1640-678B-CE24-904B9E628F2E}"/>
                  </a:ext>
                </a:extLst>
              </p:cNvPr>
              <p:cNvSpPr txBox="1">
                <a:spLocks noRot="1" noChangeAspect="1" noMove="1" noResize="1" noEditPoints="1" noAdjustHandles="1" noChangeArrowheads="1" noChangeShapeType="1" noTextEdit="1"/>
              </p:cNvSpPr>
              <p:nvPr/>
            </p:nvSpPr>
            <p:spPr>
              <a:xfrm>
                <a:off x="4021690" y="5339584"/>
                <a:ext cx="3501984" cy="1114601"/>
              </a:xfrm>
              <a:prstGeom prst="rect">
                <a:avLst/>
              </a:prstGeom>
              <a:blipFill>
                <a:blip r:embed="rId5"/>
                <a:stretch>
                  <a:fillRect l="-722" b="-44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C45AF502-9BC9-18A9-E748-E195F72D2B3B}"/>
                  </a:ext>
                </a:extLst>
              </p:cNvPr>
              <p:cNvSpPr txBox="1"/>
              <p:nvPr/>
            </p:nvSpPr>
            <p:spPr>
              <a:xfrm>
                <a:off x="8384819" y="5448639"/>
                <a:ext cx="2877519" cy="10051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a:latin typeface="Cambria Math" panose="02040503050406030204" pitchFamily="18" charset="0"/>
                        </a:rPr>
                        <m:t>𝑅</m:t>
                      </m:r>
                      <m:r>
                        <a:rPr lang="en-US" altLang="zh-CN" sz="3200" b="0" i="1">
                          <a:latin typeface="Cambria Math" panose="02040503050406030204" pitchFamily="18" charset="0"/>
                        </a:rPr>
                        <m:t>=</m:t>
                      </m:r>
                      <m:sSub>
                        <m:sSubPr>
                          <m:ctrlPr>
                            <a:rPr lang="en-US" altLang="zh-CN" sz="3200" b="0" i="1">
                              <a:latin typeface="Cambria Math" panose="02040503050406030204" pitchFamily="18" charset="0"/>
                            </a:rPr>
                          </m:ctrlPr>
                        </m:sSubPr>
                        <m:e>
                          <m:r>
                            <a:rPr lang="en-US" altLang="zh-CN" sz="3200" b="0" i="1">
                              <a:latin typeface="Cambria Math" panose="02040503050406030204" pitchFamily="18" charset="0"/>
                            </a:rPr>
                            <m:t>𝑅</m:t>
                          </m:r>
                        </m:e>
                        <m:sub>
                          <m:r>
                            <a:rPr lang="en-US" altLang="zh-CN" sz="3200" b="0" i="1">
                              <a:latin typeface="Cambria Math" panose="02040503050406030204" pitchFamily="18" charset="0"/>
                            </a:rPr>
                            <m:t>𝑥</m:t>
                          </m:r>
                        </m:sub>
                      </m:sSub>
                      <m:r>
                        <a:rPr lang="en-US" altLang="zh-CN" sz="3200" b="0" i="1">
                          <a:latin typeface="Cambria Math" panose="02040503050406030204" pitchFamily="18" charset="0"/>
                        </a:rPr>
                        <m:t>(1+</m:t>
                      </m:r>
                      <m:f>
                        <m:fPr>
                          <m:ctrlPr>
                            <a:rPr lang="en-US" altLang="zh-CN" sz="3200" b="0" i="1">
                              <a:latin typeface="Cambria Math" panose="02040503050406030204" pitchFamily="18" charset="0"/>
                            </a:rPr>
                          </m:ctrlPr>
                        </m:fPr>
                        <m:num>
                          <m:sSub>
                            <m:sSubPr>
                              <m:ctrlPr>
                                <a:rPr lang="en-US" altLang="zh-CN" sz="3200" b="0" i="1">
                                  <a:latin typeface="Cambria Math" panose="02040503050406030204" pitchFamily="18" charset="0"/>
                                </a:rPr>
                              </m:ctrlPr>
                            </m:sSubPr>
                            <m:e>
                              <m:r>
                                <a:rPr lang="en-US" altLang="zh-CN" sz="3200" b="0" i="1">
                                  <a:latin typeface="Cambria Math" panose="02040503050406030204" pitchFamily="18" charset="0"/>
                                </a:rPr>
                                <m:t>𝑅</m:t>
                              </m:r>
                            </m:e>
                            <m:sub>
                              <m:r>
                                <a:rPr lang="en-US" altLang="zh-CN" sz="3200" b="0" i="1">
                                  <a:latin typeface="Cambria Math" panose="02040503050406030204" pitchFamily="18" charset="0"/>
                                </a:rPr>
                                <m:t>𝐴</m:t>
                              </m:r>
                            </m:sub>
                          </m:sSub>
                        </m:num>
                        <m:den>
                          <m:sSub>
                            <m:sSubPr>
                              <m:ctrlPr>
                                <a:rPr lang="en-US" altLang="zh-CN" sz="3200" b="0" i="1">
                                  <a:latin typeface="Cambria Math" panose="02040503050406030204" pitchFamily="18" charset="0"/>
                                </a:rPr>
                              </m:ctrlPr>
                            </m:sSubPr>
                            <m:e>
                              <m:r>
                                <a:rPr lang="en-US" altLang="zh-CN" sz="3200" b="0" i="1">
                                  <a:latin typeface="Cambria Math" panose="02040503050406030204" pitchFamily="18" charset="0"/>
                                </a:rPr>
                                <m:t>𝑅</m:t>
                              </m:r>
                            </m:e>
                            <m:sub>
                              <m:r>
                                <a:rPr lang="en-US" altLang="zh-CN" sz="3200" b="0" i="1">
                                  <a:latin typeface="Cambria Math" panose="02040503050406030204" pitchFamily="18" charset="0"/>
                                </a:rPr>
                                <m:t>𝑥</m:t>
                              </m:r>
                            </m:sub>
                          </m:sSub>
                        </m:den>
                      </m:f>
                      <m:r>
                        <a:rPr lang="en-US" altLang="zh-CN" sz="3200" b="0" i="1">
                          <a:latin typeface="Cambria Math" panose="02040503050406030204" pitchFamily="18" charset="0"/>
                        </a:rPr>
                        <m:t>)</m:t>
                      </m:r>
                    </m:oMath>
                  </m:oMathPara>
                </a14:m>
                <a:endParaRPr lang="zh-CN" altLang="en-US" sz="3200" b="0" dirty="0"/>
              </a:p>
            </p:txBody>
          </p:sp>
        </mc:Choice>
        <mc:Fallback xmlns="">
          <p:sp>
            <p:nvSpPr>
              <p:cNvPr id="16" name="文本框 15">
                <a:extLst>
                  <a:ext uri="{FF2B5EF4-FFF2-40B4-BE49-F238E27FC236}">
                    <a16:creationId xmlns:a16="http://schemas.microsoft.com/office/drawing/2014/main" id="{C45AF502-9BC9-18A9-E748-E195F72D2B3B}"/>
                  </a:ext>
                </a:extLst>
              </p:cNvPr>
              <p:cNvSpPr txBox="1">
                <a:spLocks noRot="1" noChangeAspect="1" noMove="1" noResize="1" noEditPoints="1" noAdjustHandles="1" noChangeArrowheads="1" noChangeShapeType="1" noTextEdit="1"/>
              </p:cNvSpPr>
              <p:nvPr/>
            </p:nvSpPr>
            <p:spPr>
              <a:xfrm>
                <a:off x="8384819" y="5448639"/>
                <a:ext cx="2877519" cy="1005147"/>
              </a:xfrm>
              <a:prstGeom prst="rect">
                <a:avLst/>
              </a:prstGeom>
              <a:blipFill>
                <a:blip r:embed="rId6"/>
                <a:stretch>
                  <a:fillRect l="-2643" t="-1250" r="-4846" b="-6250"/>
                </a:stretch>
              </a:blipFill>
            </p:spPr>
            <p:txBody>
              <a:bodyPr/>
              <a:lstStyle/>
              <a:p>
                <a:r>
                  <a:rPr lang="zh-CN" altLang="en-US">
                    <a:noFill/>
                  </a:rPr>
                  <a:t> </a:t>
                </a:r>
              </a:p>
            </p:txBody>
          </p:sp>
        </mc:Fallback>
      </mc:AlternateContent>
      <p:pic>
        <p:nvPicPr>
          <p:cNvPr id="17" name="Picture 8">
            <a:extLst>
              <a:ext uri="{FF2B5EF4-FFF2-40B4-BE49-F238E27FC236}">
                <a16:creationId xmlns:a16="http://schemas.microsoft.com/office/drawing/2014/main" id="{045CC7BF-260F-5249-1FAF-104D0BF91E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6871" y="2403193"/>
            <a:ext cx="3593417" cy="2697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750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3" grpId="0"/>
      <p:bldP spid="15" grpId="0"/>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9" name="Text Box 3">
            <a:extLst>
              <a:ext uri="{FF2B5EF4-FFF2-40B4-BE49-F238E27FC236}">
                <a16:creationId xmlns:a16="http://schemas.microsoft.com/office/drawing/2014/main" id="{AB0F519B-C918-1399-3741-6265AC305AEA}"/>
              </a:ext>
            </a:extLst>
          </p:cNvPr>
          <p:cNvSpPr txBox="1">
            <a:spLocks noChangeArrowheads="1"/>
          </p:cNvSpPr>
          <p:nvPr/>
        </p:nvSpPr>
        <p:spPr bwMode="auto">
          <a:xfrm>
            <a:off x="479376" y="1449045"/>
            <a:ext cx="3276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dirty="0">
                <a:solidFill>
                  <a:srgbClr val="003366"/>
                </a:solidFill>
                <a:latin typeface="Microsoft YaHei" panose="020B0503020204020204" pitchFamily="34" charset="-122"/>
                <a:ea typeface="Microsoft YaHei" panose="020B0503020204020204" pitchFamily="34" charset="-122"/>
              </a:rPr>
              <a:t>①.</a:t>
            </a:r>
            <a:r>
              <a:rPr lang="zh-CN" altLang="en-US" sz="3200" dirty="0">
                <a:solidFill>
                  <a:srgbClr val="003366"/>
                </a:solidFill>
                <a:latin typeface="Microsoft YaHei" panose="020B0503020204020204" pitchFamily="34" charset="-122"/>
                <a:ea typeface="Microsoft YaHei" panose="020B0503020204020204" pitchFamily="34" charset="-122"/>
              </a:rPr>
              <a:t>仪器误差</a:t>
            </a:r>
          </a:p>
        </p:txBody>
      </p:sp>
      <p:grpSp>
        <p:nvGrpSpPr>
          <p:cNvPr id="2" name="组合 1">
            <a:extLst>
              <a:ext uri="{FF2B5EF4-FFF2-40B4-BE49-F238E27FC236}">
                <a16:creationId xmlns:a16="http://schemas.microsoft.com/office/drawing/2014/main" id="{73EC7074-C64D-5BE6-5D02-495B72650C99}"/>
              </a:ext>
            </a:extLst>
          </p:cNvPr>
          <p:cNvGrpSpPr/>
          <p:nvPr/>
        </p:nvGrpSpPr>
        <p:grpSpPr>
          <a:xfrm>
            <a:off x="284205" y="78031"/>
            <a:ext cx="5488477" cy="1117600"/>
            <a:chOff x="123567" y="53615"/>
            <a:chExt cx="5488477" cy="1117600"/>
          </a:xfrm>
        </p:grpSpPr>
        <p:pic>
          <p:nvPicPr>
            <p:cNvPr id="3" name="图片 2">
              <a:extLst>
                <a:ext uri="{FF2B5EF4-FFF2-40B4-BE49-F238E27FC236}">
                  <a16:creationId xmlns:a16="http://schemas.microsoft.com/office/drawing/2014/main" id="{E10DF54F-38A1-F536-B203-412944964928}"/>
                </a:ext>
              </a:extLst>
            </p:cNvPr>
            <p:cNvPicPr>
              <a:picLocks noChangeAspect="1"/>
            </p:cNvPicPr>
            <p:nvPr/>
          </p:nvPicPr>
          <p:blipFill>
            <a:blip r:embed="rId5"/>
            <a:stretch>
              <a:fillRect/>
            </a:stretch>
          </p:blipFill>
          <p:spPr>
            <a:xfrm>
              <a:off x="4443644" y="53615"/>
              <a:ext cx="1168400" cy="1117600"/>
            </a:xfrm>
            <a:prstGeom prst="rect">
              <a:avLst/>
            </a:prstGeom>
          </p:spPr>
        </p:pic>
        <p:cxnSp>
          <p:nvCxnSpPr>
            <p:cNvPr id="4" name="直线连接符 3">
              <a:extLst>
                <a:ext uri="{FF2B5EF4-FFF2-40B4-BE49-F238E27FC236}">
                  <a16:creationId xmlns:a16="http://schemas.microsoft.com/office/drawing/2014/main" id="{5E3198C3-D3B3-C7DE-6FD6-274FBFC9C7C5}"/>
                </a:ext>
              </a:extLst>
            </p:cNvPr>
            <p:cNvCxnSpPr>
              <a:cxnSpLocks/>
            </p:cNvCxnSpPr>
            <p:nvPr/>
          </p:nvCxnSpPr>
          <p:spPr>
            <a:xfrm>
              <a:off x="123567" y="1061128"/>
              <a:ext cx="5455822" cy="0"/>
            </a:xfrm>
            <a:prstGeom prst="line">
              <a:avLst/>
            </a:prstGeom>
            <a:ln w="28575">
              <a:solidFill>
                <a:srgbClr val="2F5597"/>
              </a:solidFill>
            </a:ln>
          </p:spPr>
          <p:style>
            <a:lnRef idx="1">
              <a:schemeClr val="accent1"/>
            </a:lnRef>
            <a:fillRef idx="0">
              <a:schemeClr val="accent1"/>
            </a:fillRef>
            <a:effectRef idx="0">
              <a:schemeClr val="accent1"/>
            </a:effectRef>
            <a:fontRef idx="minor">
              <a:schemeClr val="tx1"/>
            </a:fontRef>
          </p:style>
        </p:cxnSp>
      </p:grpSp>
      <p:sp>
        <p:nvSpPr>
          <p:cNvPr id="5" name="Rectangle 2">
            <a:extLst>
              <a:ext uri="{FF2B5EF4-FFF2-40B4-BE49-F238E27FC236}">
                <a16:creationId xmlns:a16="http://schemas.microsoft.com/office/drawing/2014/main" id="{3730F21F-1350-FA6E-F1C6-BD7BB7FC3B92}"/>
              </a:ext>
            </a:extLst>
          </p:cNvPr>
          <p:cNvSpPr txBox="1">
            <a:spLocks noChangeArrowheads="1"/>
          </p:cNvSpPr>
          <p:nvPr/>
        </p:nvSpPr>
        <p:spPr>
          <a:xfrm>
            <a:off x="284205" y="347373"/>
            <a:ext cx="4947699" cy="57891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rgbClr val="FF3300"/>
              </a:buClr>
              <a:buSzPct val="130000"/>
            </a:pPr>
            <a:r>
              <a:rPr lang="zh-CN" altLang="en-US" sz="4000" dirty="0">
                <a:solidFill>
                  <a:srgbClr val="003365"/>
                </a:solidFill>
                <a:latin typeface="SimHei" panose="02010609060101010101" pitchFamily="49" charset="-122"/>
                <a:ea typeface="SimHei" panose="02010609060101010101" pitchFamily="49" charset="-122"/>
              </a:rPr>
              <a:t>误差来源</a:t>
            </a:r>
          </a:p>
        </p:txBody>
      </p:sp>
      <p:sp>
        <p:nvSpPr>
          <p:cNvPr id="6" name="Text Box 4">
            <a:extLst>
              <a:ext uri="{FF2B5EF4-FFF2-40B4-BE49-F238E27FC236}">
                <a16:creationId xmlns:a16="http://schemas.microsoft.com/office/drawing/2014/main" id="{B2DCA89F-F1F2-26B2-04A7-282E7F03E60E}"/>
              </a:ext>
            </a:extLst>
          </p:cNvPr>
          <p:cNvSpPr txBox="1">
            <a:spLocks noChangeArrowheads="1"/>
          </p:cNvSpPr>
          <p:nvPr/>
        </p:nvSpPr>
        <p:spPr bwMode="auto">
          <a:xfrm>
            <a:off x="231304" y="2453895"/>
            <a:ext cx="32004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b="0" dirty="0">
                <a:latin typeface="仿宋_GB2312" panose="02010609030101010101" pitchFamily="49" charset="-122"/>
                <a:ea typeface="仿宋_GB2312" panose="02010609030101010101" pitchFamily="49" charset="-122"/>
              </a:rPr>
              <a:t> </a:t>
            </a:r>
            <a:r>
              <a:rPr lang="en-US" altLang="zh-CN" sz="3200" dirty="0">
                <a:solidFill>
                  <a:srgbClr val="003366"/>
                </a:solidFill>
                <a:latin typeface="Microsoft YaHei" panose="020B0503020204020204" pitchFamily="34" charset="-122"/>
                <a:ea typeface="Microsoft YaHei" panose="020B0503020204020204" pitchFamily="34" charset="-122"/>
              </a:rPr>
              <a:t>②.</a:t>
            </a:r>
            <a:r>
              <a:rPr lang="zh-CN" altLang="en-US" sz="3200" dirty="0">
                <a:solidFill>
                  <a:srgbClr val="003366"/>
                </a:solidFill>
                <a:latin typeface="Microsoft YaHei" panose="020B0503020204020204" pitchFamily="34" charset="-122"/>
                <a:ea typeface="Microsoft YaHei" panose="020B0503020204020204" pitchFamily="34" charset="-122"/>
              </a:rPr>
              <a:t>方法误差</a:t>
            </a:r>
          </a:p>
        </p:txBody>
      </p:sp>
      <p:sp>
        <p:nvSpPr>
          <p:cNvPr id="8" name="Text Box 5">
            <a:extLst>
              <a:ext uri="{FF2B5EF4-FFF2-40B4-BE49-F238E27FC236}">
                <a16:creationId xmlns:a16="http://schemas.microsoft.com/office/drawing/2014/main" id="{92BC5426-3423-575D-B69B-412BF180A001}"/>
              </a:ext>
            </a:extLst>
          </p:cNvPr>
          <p:cNvSpPr txBox="1">
            <a:spLocks noChangeArrowheads="1"/>
          </p:cNvSpPr>
          <p:nvPr/>
        </p:nvSpPr>
        <p:spPr bwMode="auto">
          <a:xfrm>
            <a:off x="464096" y="3458745"/>
            <a:ext cx="2895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dirty="0">
                <a:solidFill>
                  <a:srgbClr val="003366"/>
                </a:solidFill>
                <a:latin typeface="Microsoft YaHei" panose="020B0503020204020204" pitchFamily="34" charset="-122"/>
                <a:ea typeface="Microsoft YaHei" panose="020B0503020204020204" pitchFamily="34" charset="-122"/>
              </a:rPr>
              <a:t>③.</a:t>
            </a:r>
            <a:r>
              <a:rPr lang="zh-CN" altLang="en-US" sz="3200" dirty="0">
                <a:solidFill>
                  <a:srgbClr val="003366"/>
                </a:solidFill>
                <a:latin typeface="Microsoft YaHei" panose="020B0503020204020204" pitchFamily="34" charset="-122"/>
                <a:ea typeface="Microsoft YaHei" panose="020B0503020204020204" pitchFamily="34" charset="-122"/>
              </a:rPr>
              <a:t>环境误差</a:t>
            </a:r>
          </a:p>
        </p:txBody>
      </p:sp>
      <p:pic>
        <p:nvPicPr>
          <p:cNvPr id="9" name="全息照相">
            <a:hlinkClick r:id="" action="ppaction://media"/>
            <a:extLst>
              <a:ext uri="{FF2B5EF4-FFF2-40B4-BE49-F238E27FC236}">
                <a16:creationId xmlns:a16="http://schemas.microsoft.com/office/drawing/2014/main" id="{617E01C0-4169-6135-0835-01CE9F2043E9}"/>
              </a:ext>
            </a:extLst>
          </p:cNvPr>
          <p:cNvPicPr>
            <a:picLocks noRot="1" noChangeAspect="1" noChangeArrowheads="1"/>
          </p:cNvPicPr>
          <p:nvPr>
            <a:videoFile r:link="rId2"/>
            <p:extLst>
              <p:ext uri="{DAA4B4D4-6D71-4841-9C94-3DE7FCFB9230}">
                <p14:media xmlns:p14="http://schemas.microsoft.com/office/powerpoint/2010/main" r:link="rId1"/>
              </p:ext>
            </p:extLst>
          </p:nvPr>
        </p:nvPicPr>
        <p:blipFill>
          <a:blip r:embed="rId6">
            <a:extLst>
              <a:ext uri="{28A0092B-C50C-407E-A947-70E740481C1C}">
                <a14:useLocalDpi xmlns:a14="http://schemas.microsoft.com/office/drawing/2010/main" val="0"/>
              </a:ext>
            </a:extLst>
          </a:blip>
          <a:srcRect/>
          <a:stretch>
            <a:fillRect/>
          </a:stretch>
        </p:blipFill>
        <p:spPr bwMode="auto">
          <a:xfrm>
            <a:off x="4522484" y="1247149"/>
            <a:ext cx="6975991" cy="5231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0746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8"/>
                                        </p:tgtEl>
                                        <p:attrNameLst>
                                          <p:attrName>style.visibility</p:attrName>
                                        </p:attrNameLst>
                                      </p:cBhvr>
                                      <p:to>
                                        <p:strVal val="visible"/>
                                      </p:to>
                                    </p:set>
                                    <p:animEffect transition="in" filter="wipe(left)">
                                      <p:cBhvr>
                                        <p:cTn id="7" dur="75"/>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9"/>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9"/>
                                        </p:tgtEl>
                                      </p:cBhvr>
                                    </p:cmd>
                                  </p:childTnLst>
                                </p:cTn>
                              </p:par>
                            </p:childTnLst>
                          </p:cTn>
                        </p:par>
                      </p:childTnLst>
                    </p:cTn>
                  </p:par>
                </p:childTnLst>
              </p:cTn>
              <p:nextCondLst>
                <p:cond evt="onClick" delay="0">
                  <p:tgtEl>
                    <p:spTgt spid="9"/>
                  </p:tgtEl>
                </p:cond>
              </p:nextCondLst>
            </p:seq>
            <p:video>
              <p:cMediaNode>
                <p:cTn id="17" fill="hold" display="0">
                  <p:stCondLst>
                    <p:cond delay="indefinite"/>
                  </p:stCondLst>
                </p:cTn>
                <p:tgtEl>
                  <p:spTgt spid="9"/>
                </p:tgtEl>
              </p:cMediaNode>
            </p:video>
          </p:childTnLst>
        </p:cTn>
      </p:par>
    </p:tnLst>
    <p:bldLst>
      <p:bldP spid="8"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9" name="Text Box 3">
            <a:extLst>
              <a:ext uri="{FF2B5EF4-FFF2-40B4-BE49-F238E27FC236}">
                <a16:creationId xmlns:a16="http://schemas.microsoft.com/office/drawing/2014/main" id="{AB0F519B-C918-1399-3741-6265AC305AEA}"/>
              </a:ext>
            </a:extLst>
          </p:cNvPr>
          <p:cNvSpPr txBox="1">
            <a:spLocks noChangeArrowheads="1"/>
          </p:cNvSpPr>
          <p:nvPr/>
        </p:nvSpPr>
        <p:spPr bwMode="auto">
          <a:xfrm>
            <a:off x="479376" y="1449045"/>
            <a:ext cx="3276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dirty="0">
                <a:solidFill>
                  <a:srgbClr val="003366"/>
                </a:solidFill>
                <a:latin typeface="Microsoft YaHei" panose="020B0503020204020204" pitchFamily="34" charset="-122"/>
                <a:ea typeface="Microsoft YaHei" panose="020B0503020204020204" pitchFamily="34" charset="-122"/>
              </a:rPr>
              <a:t>①.</a:t>
            </a:r>
            <a:r>
              <a:rPr lang="zh-CN" altLang="en-US" sz="3200" dirty="0">
                <a:solidFill>
                  <a:srgbClr val="003366"/>
                </a:solidFill>
                <a:latin typeface="Microsoft YaHei" panose="020B0503020204020204" pitchFamily="34" charset="-122"/>
                <a:ea typeface="Microsoft YaHei" panose="020B0503020204020204" pitchFamily="34" charset="-122"/>
              </a:rPr>
              <a:t>仪器误差</a:t>
            </a:r>
          </a:p>
        </p:txBody>
      </p:sp>
      <p:grpSp>
        <p:nvGrpSpPr>
          <p:cNvPr id="2" name="组合 1">
            <a:extLst>
              <a:ext uri="{FF2B5EF4-FFF2-40B4-BE49-F238E27FC236}">
                <a16:creationId xmlns:a16="http://schemas.microsoft.com/office/drawing/2014/main" id="{73EC7074-C64D-5BE6-5D02-495B72650C99}"/>
              </a:ext>
            </a:extLst>
          </p:cNvPr>
          <p:cNvGrpSpPr/>
          <p:nvPr/>
        </p:nvGrpSpPr>
        <p:grpSpPr>
          <a:xfrm>
            <a:off x="284205" y="78031"/>
            <a:ext cx="5488477" cy="1117600"/>
            <a:chOff x="123567" y="53615"/>
            <a:chExt cx="5488477" cy="1117600"/>
          </a:xfrm>
        </p:grpSpPr>
        <p:pic>
          <p:nvPicPr>
            <p:cNvPr id="3" name="图片 2">
              <a:extLst>
                <a:ext uri="{FF2B5EF4-FFF2-40B4-BE49-F238E27FC236}">
                  <a16:creationId xmlns:a16="http://schemas.microsoft.com/office/drawing/2014/main" id="{E10DF54F-38A1-F536-B203-412944964928}"/>
                </a:ext>
              </a:extLst>
            </p:cNvPr>
            <p:cNvPicPr>
              <a:picLocks noChangeAspect="1"/>
            </p:cNvPicPr>
            <p:nvPr/>
          </p:nvPicPr>
          <p:blipFill>
            <a:blip r:embed="rId5"/>
            <a:stretch>
              <a:fillRect/>
            </a:stretch>
          </p:blipFill>
          <p:spPr>
            <a:xfrm>
              <a:off x="4443644" y="53615"/>
              <a:ext cx="1168400" cy="1117600"/>
            </a:xfrm>
            <a:prstGeom prst="rect">
              <a:avLst/>
            </a:prstGeom>
          </p:spPr>
        </p:pic>
        <p:cxnSp>
          <p:nvCxnSpPr>
            <p:cNvPr id="4" name="直线连接符 3">
              <a:extLst>
                <a:ext uri="{FF2B5EF4-FFF2-40B4-BE49-F238E27FC236}">
                  <a16:creationId xmlns:a16="http://schemas.microsoft.com/office/drawing/2014/main" id="{5E3198C3-D3B3-C7DE-6FD6-274FBFC9C7C5}"/>
                </a:ext>
              </a:extLst>
            </p:cNvPr>
            <p:cNvCxnSpPr>
              <a:cxnSpLocks/>
            </p:cNvCxnSpPr>
            <p:nvPr/>
          </p:nvCxnSpPr>
          <p:spPr>
            <a:xfrm>
              <a:off x="123567" y="1061128"/>
              <a:ext cx="5455822" cy="0"/>
            </a:xfrm>
            <a:prstGeom prst="line">
              <a:avLst/>
            </a:prstGeom>
            <a:ln w="28575">
              <a:solidFill>
                <a:srgbClr val="2F5597"/>
              </a:solidFill>
            </a:ln>
          </p:spPr>
          <p:style>
            <a:lnRef idx="1">
              <a:schemeClr val="accent1"/>
            </a:lnRef>
            <a:fillRef idx="0">
              <a:schemeClr val="accent1"/>
            </a:fillRef>
            <a:effectRef idx="0">
              <a:schemeClr val="accent1"/>
            </a:effectRef>
            <a:fontRef idx="minor">
              <a:schemeClr val="tx1"/>
            </a:fontRef>
          </p:style>
        </p:cxnSp>
      </p:grpSp>
      <p:sp>
        <p:nvSpPr>
          <p:cNvPr id="5" name="Rectangle 2">
            <a:extLst>
              <a:ext uri="{FF2B5EF4-FFF2-40B4-BE49-F238E27FC236}">
                <a16:creationId xmlns:a16="http://schemas.microsoft.com/office/drawing/2014/main" id="{3730F21F-1350-FA6E-F1C6-BD7BB7FC3B92}"/>
              </a:ext>
            </a:extLst>
          </p:cNvPr>
          <p:cNvSpPr txBox="1">
            <a:spLocks noChangeArrowheads="1"/>
          </p:cNvSpPr>
          <p:nvPr/>
        </p:nvSpPr>
        <p:spPr>
          <a:xfrm>
            <a:off x="284205" y="347373"/>
            <a:ext cx="4947699" cy="57891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rgbClr val="FF3300"/>
              </a:buClr>
              <a:buSzPct val="130000"/>
            </a:pPr>
            <a:r>
              <a:rPr lang="zh-CN" altLang="en-US" sz="4000" dirty="0">
                <a:solidFill>
                  <a:srgbClr val="003365"/>
                </a:solidFill>
                <a:latin typeface="SimHei" panose="02010609060101010101" pitchFamily="49" charset="-122"/>
                <a:ea typeface="SimHei" panose="02010609060101010101" pitchFamily="49" charset="-122"/>
              </a:rPr>
              <a:t>误差来源</a:t>
            </a:r>
          </a:p>
        </p:txBody>
      </p:sp>
      <p:sp>
        <p:nvSpPr>
          <p:cNvPr id="6" name="Text Box 4">
            <a:extLst>
              <a:ext uri="{FF2B5EF4-FFF2-40B4-BE49-F238E27FC236}">
                <a16:creationId xmlns:a16="http://schemas.microsoft.com/office/drawing/2014/main" id="{B2DCA89F-F1F2-26B2-04A7-282E7F03E60E}"/>
              </a:ext>
            </a:extLst>
          </p:cNvPr>
          <p:cNvSpPr txBox="1">
            <a:spLocks noChangeArrowheads="1"/>
          </p:cNvSpPr>
          <p:nvPr/>
        </p:nvSpPr>
        <p:spPr bwMode="auto">
          <a:xfrm>
            <a:off x="231304" y="2453895"/>
            <a:ext cx="32004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b="0" dirty="0">
                <a:latin typeface="仿宋_GB2312" panose="02010609030101010101" pitchFamily="49" charset="-122"/>
                <a:ea typeface="仿宋_GB2312" panose="02010609030101010101" pitchFamily="49" charset="-122"/>
              </a:rPr>
              <a:t> </a:t>
            </a:r>
            <a:r>
              <a:rPr lang="en-US" altLang="zh-CN" sz="3200" dirty="0">
                <a:solidFill>
                  <a:srgbClr val="003366"/>
                </a:solidFill>
                <a:latin typeface="Microsoft YaHei" panose="020B0503020204020204" pitchFamily="34" charset="-122"/>
                <a:ea typeface="Microsoft YaHei" panose="020B0503020204020204" pitchFamily="34" charset="-122"/>
              </a:rPr>
              <a:t>②.</a:t>
            </a:r>
            <a:r>
              <a:rPr lang="zh-CN" altLang="en-US" sz="3200" dirty="0">
                <a:solidFill>
                  <a:srgbClr val="003366"/>
                </a:solidFill>
                <a:latin typeface="Microsoft YaHei" panose="020B0503020204020204" pitchFamily="34" charset="-122"/>
                <a:ea typeface="Microsoft YaHei" panose="020B0503020204020204" pitchFamily="34" charset="-122"/>
              </a:rPr>
              <a:t>方法误差</a:t>
            </a:r>
          </a:p>
        </p:txBody>
      </p:sp>
      <p:sp>
        <p:nvSpPr>
          <p:cNvPr id="8" name="Text Box 5">
            <a:extLst>
              <a:ext uri="{FF2B5EF4-FFF2-40B4-BE49-F238E27FC236}">
                <a16:creationId xmlns:a16="http://schemas.microsoft.com/office/drawing/2014/main" id="{92BC5426-3423-575D-B69B-412BF180A001}"/>
              </a:ext>
            </a:extLst>
          </p:cNvPr>
          <p:cNvSpPr txBox="1">
            <a:spLocks noChangeArrowheads="1"/>
          </p:cNvSpPr>
          <p:nvPr/>
        </p:nvSpPr>
        <p:spPr bwMode="auto">
          <a:xfrm>
            <a:off x="464096" y="3458745"/>
            <a:ext cx="2895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dirty="0">
                <a:solidFill>
                  <a:srgbClr val="003366"/>
                </a:solidFill>
                <a:latin typeface="Microsoft YaHei" panose="020B0503020204020204" pitchFamily="34" charset="-122"/>
                <a:ea typeface="Microsoft YaHei" panose="020B0503020204020204" pitchFamily="34" charset="-122"/>
              </a:rPr>
              <a:t>③.</a:t>
            </a:r>
            <a:r>
              <a:rPr lang="zh-CN" altLang="en-US" sz="3200" dirty="0">
                <a:solidFill>
                  <a:srgbClr val="003366"/>
                </a:solidFill>
                <a:latin typeface="Microsoft YaHei" panose="020B0503020204020204" pitchFamily="34" charset="-122"/>
                <a:ea typeface="Microsoft YaHei" panose="020B0503020204020204" pitchFamily="34" charset="-122"/>
              </a:rPr>
              <a:t>环境误差</a:t>
            </a:r>
          </a:p>
        </p:txBody>
      </p:sp>
      <p:sp>
        <p:nvSpPr>
          <p:cNvPr id="7" name="Text Box 10">
            <a:extLst>
              <a:ext uri="{FF2B5EF4-FFF2-40B4-BE49-F238E27FC236}">
                <a16:creationId xmlns:a16="http://schemas.microsoft.com/office/drawing/2014/main" id="{B9C681B2-0074-A1BC-0975-3BEB11539904}"/>
              </a:ext>
            </a:extLst>
          </p:cNvPr>
          <p:cNvSpPr txBox="1">
            <a:spLocks noChangeArrowheads="1"/>
          </p:cNvSpPr>
          <p:nvPr/>
        </p:nvSpPr>
        <p:spPr bwMode="auto">
          <a:xfrm>
            <a:off x="479376" y="4463595"/>
            <a:ext cx="30480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dirty="0">
                <a:solidFill>
                  <a:srgbClr val="003366"/>
                </a:solidFill>
                <a:latin typeface="Microsoft YaHei" panose="020B0503020204020204" pitchFamily="34" charset="-122"/>
                <a:ea typeface="Microsoft YaHei" panose="020B0503020204020204" pitchFamily="34" charset="-122"/>
              </a:rPr>
              <a:t>④.</a:t>
            </a:r>
            <a:r>
              <a:rPr lang="zh-CN" altLang="en-US" sz="3200" dirty="0">
                <a:solidFill>
                  <a:srgbClr val="003366"/>
                </a:solidFill>
                <a:latin typeface="Microsoft YaHei" panose="020B0503020204020204" pitchFamily="34" charset="-122"/>
                <a:ea typeface="Microsoft YaHei" panose="020B0503020204020204" pitchFamily="34" charset="-122"/>
              </a:rPr>
              <a:t>人员误差</a:t>
            </a:r>
          </a:p>
        </p:txBody>
      </p:sp>
      <p:pic>
        <p:nvPicPr>
          <p:cNvPr id="10" name="电流表.avi">
            <a:hlinkClick r:id="" action="ppaction://media"/>
            <a:extLst>
              <a:ext uri="{FF2B5EF4-FFF2-40B4-BE49-F238E27FC236}">
                <a16:creationId xmlns:a16="http://schemas.microsoft.com/office/drawing/2014/main" id="{871E7B5D-8EAE-0733-5AF9-7127303938E8}"/>
              </a:ext>
            </a:extLst>
          </p:cNvPr>
          <p:cNvPicPr>
            <a:picLocks noRot="1" noChangeAspect="1" noChangeArrowheads="1"/>
          </p:cNvPicPr>
          <p:nvPr>
            <a:videoFile r:link="rId2"/>
            <p:extLst>
              <p:ext uri="{DAA4B4D4-6D71-4841-9C94-3DE7FCFB9230}">
                <p14:media xmlns:p14="http://schemas.microsoft.com/office/powerpoint/2010/main" r:link="rId1"/>
              </p:ext>
            </p:extLst>
          </p:nvPr>
        </p:nvPicPr>
        <p:blipFill>
          <a:blip r:embed="rId6">
            <a:extLst>
              <a:ext uri="{28A0092B-C50C-407E-A947-70E740481C1C}">
                <a14:useLocalDpi xmlns:a14="http://schemas.microsoft.com/office/drawing/2010/main" val="0"/>
              </a:ext>
            </a:extLst>
          </a:blip>
          <a:srcRect/>
          <a:stretch>
            <a:fillRect/>
          </a:stretch>
        </p:blipFill>
        <p:spPr bwMode="auto">
          <a:xfrm>
            <a:off x="4847499" y="1354886"/>
            <a:ext cx="7065159" cy="5298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1714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7"/>
                                        </p:tgtEl>
                                        <p:attrNameLst>
                                          <p:attrName>style.visibility</p:attrName>
                                        </p:attrNameLst>
                                      </p:cBhvr>
                                      <p:to>
                                        <p:strVal val="visible"/>
                                      </p:to>
                                    </p:set>
                                    <p:animEffect transition="in" filter="wipe(left)">
                                      <p:cBhvr>
                                        <p:cTn id="7" dur="75"/>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10"/>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0"/>
                                        </p:tgtEl>
                                      </p:cBhvr>
                                    </p:cmd>
                                  </p:childTnLst>
                                </p:cTn>
                              </p:par>
                            </p:childTnLst>
                          </p:cTn>
                        </p:par>
                      </p:childTnLst>
                    </p:cTn>
                  </p:par>
                </p:childTnLst>
              </p:cTn>
              <p:nextCondLst>
                <p:cond evt="onClick" delay="0">
                  <p:tgtEl>
                    <p:spTgt spid="10"/>
                  </p:tgtEl>
                </p:cond>
              </p:nextCondLst>
            </p:seq>
            <p:video>
              <p:cMediaNode>
                <p:cTn id="17" fill="hold" display="0">
                  <p:stCondLst>
                    <p:cond delay="indefinite"/>
                  </p:stCondLst>
                </p:cTn>
                <p:tgtEl>
                  <p:spTgt spid="10"/>
                </p:tgtEl>
              </p:cMediaNode>
            </p:video>
          </p:childTnLst>
        </p:cTn>
      </p:par>
    </p:tnLst>
    <p:bldLst>
      <p:bldP spid="7"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339ACA-3A5B-E202-A94B-BEAC1EF60972}"/>
              </a:ext>
            </a:extLst>
          </p:cNvPr>
          <p:cNvSpPr txBox="1">
            <a:spLocks noChangeArrowheads="1"/>
          </p:cNvSpPr>
          <p:nvPr/>
        </p:nvSpPr>
        <p:spPr>
          <a:xfrm>
            <a:off x="316075" y="347373"/>
            <a:ext cx="1297103" cy="57891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rgbClr val="FF3300"/>
              </a:buClr>
              <a:buSzPct val="130000"/>
            </a:pPr>
            <a:r>
              <a:rPr lang="zh-CN" altLang="en-US" sz="4000" dirty="0">
                <a:solidFill>
                  <a:srgbClr val="003365"/>
                </a:solidFill>
                <a:latin typeface="SimHei" panose="02010609060101010101" pitchFamily="49" charset="-122"/>
                <a:ea typeface="SimHei" panose="02010609060101010101" pitchFamily="49" charset="-122"/>
              </a:rPr>
              <a:t>测量</a:t>
            </a:r>
          </a:p>
        </p:txBody>
      </p:sp>
      <p:grpSp>
        <p:nvGrpSpPr>
          <p:cNvPr id="6" name="组合 5">
            <a:extLst>
              <a:ext uri="{FF2B5EF4-FFF2-40B4-BE49-F238E27FC236}">
                <a16:creationId xmlns:a16="http://schemas.microsoft.com/office/drawing/2014/main" id="{61ECA65E-1F36-1D48-6C22-DB2EED311C2F}"/>
              </a:ext>
            </a:extLst>
          </p:cNvPr>
          <p:cNvGrpSpPr/>
          <p:nvPr/>
        </p:nvGrpSpPr>
        <p:grpSpPr>
          <a:xfrm>
            <a:off x="284205" y="78031"/>
            <a:ext cx="5488477" cy="1117600"/>
            <a:chOff x="123567" y="53615"/>
            <a:chExt cx="5488477" cy="1117600"/>
          </a:xfrm>
        </p:grpSpPr>
        <p:pic>
          <p:nvPicPr>
            <p:cNvPr id="7" name="图片 6">
              <a:extLst>
                <a:ext uri="{FF2B5EF4-FFF2-40B4-BE49-F238E27FC236}">
                  <a16:creationId xmlns:a16="http://schemas.microsoft.com/office/drawing/2014/main" id="{50E13327-A7EF-4765-B10D-FADCDB421D7B}"/>
                </a:ext>
              </a:extLst>
            </p:cNvPr>
            <p:cNvPicPr>
              <a:picLocks noChangeAspect="1"/>
            </p:cNvPicPr>
            <p:nvPr/>
          </p:nvPicPr>
          <p:blipFill>
            <a:blip r:embed="rId2"/>
            <a:stretch>
              <a:fillRect/>
            </a:stretch>
          </p:blipFill>
          <p:spPr>
            <a:xfrm>
              <a:off x="4443644" y="53615"/>
              <a:ext cx="1168400" cy="1117600"/>
            </a:xfrm>
            <a:prstGeom prst="rect">
              <a:avLst/>
            </a:prstGeom>
          </p:spPr>
        </p:pic>
        <p:cxnSp>
          <p:nvCxnSpPr>
            <p:cNvPr id="8" name="直线连接符 7">
              <a:extLst>
                <a:ext uri="{FF2B5EF4-FFF2-40B4-BE49-F238E27FC236}">
                  <a16:creationId xmlns:a16="http://schemas.microsoft.com/office/drawing/2014/main" id="{3C083BB7-94AD-1E30-AE42-102D1D48D924}"/>
                </a:ext>
              </a:extLst>
            </p:cNvPr>
            <p:cNvCxnSpPr>
              <a:cxnSpLocks/>
            </p:cNvCxnSpPr>
            <p:nvPr/>
          </p:nvCxnSpPr>
          <p:spPr>
            <a:xfrm>
              <a:off x="123567" y="1061128"/>
              <a:ext cx="5455822" cy="0"/>
            </a:xfrm>
            <a:prstGeom prst="line">
              <a:avLst/>
            </a:prstGeom>
            <a:ln w="28575">
              <a:solidFill>
                <a:srgbClr val="2F5597"/>
              </a:solidFill>
            </a:ln>
          </p:spPr>
          <p:style>
            <a:lnRef idx="1">
              <a:schemeClr val="accent1"/>
            </a:lnRef>
            <a:fillRef idx="0">
              <a:schemeClr val="accent1"/>
            </a:fillRef>
            <a:effectRef idx="0">
              <a:schemeClr val="accent1"/>
            </a:effectRef>
            <a:fontRef idx="minor">
              <a:schemeClr val="tx1"/>
            </a:fontRef>
          </p:style>
        </p:cxnSp>
      </p:grpSp>
      <p:graphicFrame>
        <p:nvGraphicFramePr>
          <p:cNvPr id="11" name="图示 10">
            <a:extLst>
              <a:ext uri="{FF2B5EF4-FFF2-40B4-BE49-F238E27FC236}">
                <a16:creationId xmlns:a16="http://schemas.microsoft.com/office/drawing/2014/main" id="{BDD61FA2-4795-7C32-4E87-49511C1FF83F}"/>
              </a:ext>
            </a:extLst>
          </p:cNvPr>
          <p:cNvGraphicFramePr/>
          <p:nvPr>
            <p:extLst>
              <p:ext uri="{D42A27DB-BD31-4B8C-83A1-F6EECF244321}">
                <p14:modId xmlns:p14="http://schemas.microsoft.com/office/powerpoint/2010/main" val="2050459466"/>
              </p:ext>
            </p:extLst>
          </p:nvPr>
        </p:nvGraphicFramePr>
        <p:xfrm>
          <a:off x="4943872" y="1356120"/>
          <a:ext cx="5867400" cy="5060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4" name="组合 13">
            <a:extLst>
              <a:ext uri="{FF2B5EF4-FFF2-40B4-BE49-F238E27FC236}">
                <a16:creationId xmlns:a16="http://schemas.microsoft.com/office/drawing/2014/main" id="{8FE52388-16F9-8AB0-BDCA-723329AE4813}"/>
              </a:ext>
            </a:extLst>
          </p:cNvPr>
          <p:cNvGrpSpPr/>
          <p:nvPr/>
        </p:nvGrpSpPr>
        <p:grpSpPr>
          <a:xfrm>
            <a:off x="914400" y="2438400"/>
            <a:ext cx="3124200" cy="3124200"/>
            <a:chOff x="914400" y="2438400"/>
            <a:chExt cx="3124200" cy="3124200"/>
          </a:xfrm>
        </p:grpSpPr>
        <p:sp>
          <p:nvSpPr>
            <p:cNvPr id="15" name="爆炸形 1 14">
              <a:extLst>
                <a:ext uri="{FF2B5EF4-FFF2-40B4-BE49-F238E27FC236}">
                  <a16:creationId xmlns:a16="http://schemas.microsoft.com/office/drawing/2014/main" id="{BFDD9F62-86D5-9737-A783-D03899A0577E}"/>
                </a:ext>
              </a:extLst>
            </p:cNvPr>
            <p:cNvSpPr/>
            <p:nvPr/>
          </p:nvSpPr>
          <p:spPr>
            <a:xfrm>
              <a:off x="914400" y="2438400"/>
              <a:ext cx="3124200" cy="3124200"/>
            </a:xfrm>
            <a:prstGeom prst="irregularSeal1">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45D9154A-6AAE-FDFE-1661-2C12EB033D29}"/>
                </a:ext>
              </a:extLst>
            </p:cNvPr>
            <p:cNvSpPr txBox="1"/>
            <p:nvPr/>
          </p:nvSpPr>
          <p:spPr>
            <a:xfrm>
              <a:off x="1775520" y="3563034"/>
              <a:ext cx="1107996" cy="646331"/>
            </a:xfrm>
            <a:prstGeom prst="rect">
              <a:avLst/>
            </a:prstGeom>
            <a:noFill/>
          </p:spPr>
          <p:txBody>
            <a:bodyPr wrap="none" rtlCol="0">
              <a:spAutoFit/>
            </a:bodyPr>
            <a:lstStyle/>
            <a:p>
              <a:r>
                <a:rPr kumimoji="1" lang="zh-CN" altLang="en-US" sz="3600" dirty="0">
                  <a:solidFill>
                    <a:srgbClr val="C00000"/>
                  </a:solidFill>
                  <a:latin typeface="SimSun" panose="02010600030101010101" pitchFamily="2" charset="-122"/>
                  <a:ea typeface="SimSun" panose="02010600030101010101" pitchFamily="2" charset="-122"/>
                </a:rPr>
                <a:t>测量</a:t>
              </a:r>
            </a:p>
          </p:txBody>
        </p:sp>
      </p:gr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graphicEl>
                                              <a:dgm id="{B9C64D3E-1C2A-8C49-A631-583FDC1C1753}"/>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graphicEl>
                                              <a:dgm id="{8E0D2E3E-42A4-6940-A3E7-D90F1636BA16}"/>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graphicEl>
                                              <a:dgm id="{0761DE6B-CF7D-2D4B-B6DB-01444E1C8A94}"/>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graphicEl>
                                              <a:dgm id="{558228F0-6B5A-664E-8823-A905DFFFAAED}"/>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graphicEl>
                                              <a:dgm id="{CBCB9163-3AC2-904D-9C4B-46A9FC5F7F12}"/>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6" name="Text Box 2">
            <a:extLst>
              <a:ext uri="{FF2B5EF4-FFF2-40B4-BE49-F238E27FC236}">
                <a16:creationId xmlns:a16="http://schemas.microsoft.com/office/drawing/2014/main" id="{3DF09093-00F4-8786-3874-91549622738D}"/>
              </a:ext>
            </a:extLst>
          </p:cNvPr>
          <p:cNvSpPr txBox="1">
            <a:spLocks noChangeArrowheads="1"/>
          </p:cNvSpPr>
          <p:nvPr/>
        </p:nvSpPr>
        <p:spPr bwMode="auto">
          <a:xfrm>
            <a:off x="516234" y="1495791"/>
            <a:ext cx="3276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dirty="0">
                <a:solidFill>
                  <a:srgbClr val="003366"/>
                </a:solidFill>
                <a:latin typeface="Microsoft YaHei" panose="020B0503020204020204" pitchFamily="34" charset="-122"/>
                <a:ea typeface="Microsoft YaHei" panose="020B0503020204020204" pitchFamily="34" charset="-122"/>
              </a:rPr>
              <a:t>①.</a:t>
            </a:r>
            <a:r>
              <a:rPr lang="zh-CN" altLang="en-US" sz="3200" dirty="0">
                <a:solidFill>
                  <a:srgbClr val="003366"/>
                </a:solidFill>
                <a:latin typeface="Microsoft YaHei" panose="020B0503020204020204" pitchFamily="34" charset="-122"/>
                <a:ea typeface="Microsoft YaHei" panose="020B0503020204020204" pitchFamily="34" charset="-122"/>
              </a:rPr>
              <a:t>系统误差</a:t>
            </a:r>
          </a:p>
        </p:txBody>
      </p:sp>
      <p:sp>
        <p:nvSpPr>
          <p:cNvPr id="31748" name="Text Box 4">
            <a:extLst>
              <a:ext uri="{FF2B5EF4-FFF2-40B4-BE49-F238E27FC236}">
                <a16:creationId xmlns:a16="http://schemas.microsoft.com/office/drawing/2014/main" id="{EF32A306-4454-8A95-058B-53271AF363E1}"/>
              </a:ext>
            </a:extLst>
          </p:cNvPr>
          <p:cNvSpPr txBox="1">
            <a:spLocks noChangeArrowheads="1"/>
          </p:cNvSpPr>
          <p:nvPr/>
        </p:nvSpPr>
        <p:spPr bwMode="auto">
          <a:xfrm>
            <a:off x="5922668" y="1226139"/>
            <a:ext cx="49530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dirty="0">
                <a:solidFill>
                  <a:srgbClr val="003366"/>
                </a:solidFill>
                <a:latin typeface="Microsoft YaHei" panose="020B0503020204020204" pitchFamily="34" charset="-122"/>
                <a:ea typeface="Microsoft YaHei" panose="020B0503020204020204" pitchFamily="34" charset="-122"/>
              </a:rPr>
              <a:t>螺旋测微计测小球直径</a:t>
            </a:r>
          </a:p>
        </p:txBody>
      </p:sp>
      <p:sp>
        <p:nvSpPr>
          <p:cNvPr id="31756" name="Text Box 12">
            <a:extLst>
              <a:ext uri="{FF2B5EF4-FFF2-40B4-BE49-F238E27FC236}">
                <a16:creationId xmlns:a16="http://schemas.microsoft.com/office/drawing/2014/main" id="{4C51B747-322E-35ED-9996-1B5646EC4C39}"/>
              </a:ext>
            </a:extLst>
          </p:cNvPr>
          <p:cNvSpPr txBox="1">
            <a:spLocks noChangeArrowheads="1"/>
          </p:cNvSpPr>
          <p:nvPr/>
        </p:nvSpPr>
        <p:spPr bwMode="auto">
          <a:xfrm>
            <a:off x="2295420" y="2289139"/>
            <a:ext cx="1752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dirty="0">
                <a:solidFill>
                  <a:srgbClr val="FF0000"/>
                </a:solidFill>
                <a:latin typeface="Microsoft YaHei" panose="020B0503020204020204" pitchFamily="34" charset="-122"/>
                <a:ea typeface="Microsoft YaHei" panose="020B0503020204020204" pitchFamily="34" charset="-122"/>
              </a:rPr>
              <a:t>确定性</a:t>
            </a:r>
            <a:endParaRPr lang="zh-CN" altLang="en-US" sz="3200" b="0" dirty="0">
              <a:solidFill>
                <a:srgbClr val="FF0000"/>
              </a:solidFill>
              <a:latin typeface="Microsoft YaHei" panose="020B0503020204020204" pitchFamily="34" charset="-122"/>
              <a:ea typeface="Microsoft YaHei" panose="020B0503020204020204" pitchFamily="34" charset="-122"/>
            </a:endParaRPr>
          </a:p>
        </p:txBody>
      </p:sp>
      <p:sp>
        <p:nvSpPr>
          <p:cNvPr id="31757" name="Text Box 13">
            <a:extLst>
              <a:ext uri="{FF2B5EF4-FFF2-40B4-BE49-F238E27FC236}">
                <a16:creationId xmlns:a16="http://schemas.microsoft.com/office/drawing/2014/main" id="{23FE814A-FAFF-F554-28E2-3C8C704B90E8}"/>
              </a:ext>
            </a:extLst>
          </p:cNvPr>
          <p:cNvSpPr txBox="1">
            <a:spLocks noChangeArrowheads="1"/>
          </p:cNvSpPr>
          <p:nvPr/>
        </p:nvSpPr>
        <p:spPr bwMode="auto">
          <a:xfrm>
            <a:off x="1041565" y="2289139"/>
            <a:ext cx="141577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dirty="0">
                <a:solidFill>
                  <a:srgbClr val="003366"/>
                </a:solidFill>
                <a:latin typeface="Microsoft YaHei" panose="020B0503020204020204" pitchFamily="34" charset="-122"/>
                <a:ea typeface="Microsoft YaHei" panose="020B0503020204020204" pitchFamily="34" charset="-122"/>
              </a:rPr>
              <a:t>特点：</a:t>
            </a:r>
            <a:endParaRPr lang="zh-CN" altLang="en-US" sz="3200" b="0" dirty="0">
              <a:latin typeface="Microsoft YaHei" panose="020B0503020204020204" pitchFamily="34" charset="-122"/>
              <a:ea typeface="Microsoft YaHei" panose="020B0503020204020204" pitchFamily="34" charset="-122"/>
            </a:endParaRPr>
          </a:p>
        </p:txBody>
      </p:sp>
      <p:pic>
        <p:nvPicPr>
          <p:cNvPr id="31758" name="Picture 14">
            <a:extLst>
              <a:ext uri="{FF2B5EF4-FFF2-40B4-BE49-F238E27FC236}">
                <a16:creationId xmlns:a16="http://schemas.microsoft.com/office/drawing/2014/main" id="{EAE6F239-3FD6-6F63-B6A0-20E4C58FA7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0603" y="2229495"/>
            <a:ext cx="5758666" cy="4320000"/>
          </a:xfrm>
          <a:prstGeom prst="rect">
            <a:avLst/>
          </a:prstGeom>
          <a:noFill/>
          <a:extLst>
            <a:ext uri="{909E8E84-426E-40DD-AFC4-6F175D3DCCD1}">
              <a14:hiddenFill xmlns:a14="http://schemas.microsoft.com/office/drawing/2010/main">
                <a:solidFill>
                  <a:srgbClr val="FFFFFF"/>
                </a:solidFill>
              </a14:hiddenFill>
            </a:ext>
          </a:extLst>
        </p:spPr>
      </p:pic>
      <p:pic>
        <p:nvPicPr>
          <p:cNvPr id="31759" name="螺旋测微器.avi">
            <a:hlinkClick r:id="" action="ppaction://media"/>
            <a:extLst>
              <a:ext uri="{FF2B5EF4-FFF2-40B4-BE49-F238E27FC236}">
                <a16:creationId xmlns:a16="http://schemas.microsoft.com/office/drawing/2014/main" id="{906D8407-8D1D-8CC6-3E3E-0BD53B88C807}"/>
              </a:ext>
            </a:extLst>
          </p:cNvPr>
          <p:cNvPicPr>
            <a:picLocks noRot="1" noChangeAspect="1" noChangeArrowheads="1"/>
          </p:cNvPicPr>
          <p:nvPr>
            <a:videoFile r:link="rId2"/>
            <p:extLst>
              <p:ext uri="{DAA4B4D4-6D71-4841-9C94-3DE7FCFB9230}">
                <p14:media xmlns:p14="http://schemas.microsoft.com/office/powerpoint/2010/main" r:link="rId1"/>
              </p:ext>
            </p:extLst>
          </p:nvPr>
        </p:nvPicPr>
        <p:blipFill>
          <a:blip r:embed="rId5">
            <a:extLst>
              <a:ext uri="{28A0092B-C50C-407E-A947-70E740481C1C}">
                <a14:useLocalDpi xmlns:a14="http://schemas.microsoft.com/office/drawing/2010/main" val="0"/>
              </a:ext>
            </a:extLst>
          </a:blip>
          <a:srcRect/>
          <a:stretch>
            <a:fillRect/>
          </a:stretch>
        </p:blipFill>
        <p:spPr bwMode="auto">
          <a:xfrm>
            <a:off x="5519936" y="2229495"/>
            <a:ext cx="5760000" cy="43200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a:extLst>
              <a:ext uri="{FF2B5EF4-FFF2-40B4-BE49-F238E27FC236}">
                <a16:creationId xmlns:a16="http://schemas.microsoft.com/office/drawing/2014/main" id="{DB6D33DF-7761-5562-5A23-08265B48B112}"/>
              </a:ext>
            </a:extLst>
          </p:cNvPr>
          <p:cNvGrpSpPr/>
          <p:nvPr/>
        </p:nvGrpSpPr>
        <p:grpSpPr>
          <a:xfrm>
            <a:off x="284205" y="78031"/>
            <a:ext cx="5488477" cy="1117600"/>
            <a:chOff x="123567" y="53615"/>
            <a:chExt cx="5488477" cy="1117600"/>
          </a:xfrm>
        </p:grpSpPr>
        <p:pic>
          <p:nvPicPr>
            <p:cNvPr id="3" name="图片 2">
              <a:extLst>
                <a:ext uri="{FF2B5EF4-FFF2-40B4-BE49-F238E27FC236}">
                  <a16:creationId xmlns:a16="http://schemas.microsoft.com/office/drawing/2014/main" id="{EE759EDF-1A26-AE4C-B515-DF22378417EC}"/>
                </a:ext>
              </a:extLst>
            </p:cNvPr>
            <p:cNvPicPr>
              <a:picLocks noChangeAspect="1"/>
            </p:cNvPicPr>
            <p:nvPr/>
          </p:nvPicPr>
          <p:blipFill>
            <a:blip r:embed="rId6"/>
            <a:stretch>
              <a:fillRect/>
            </a:stretch>
          </p:blipFill>
          <p:spPr>
            <a:xfrm>
              <a:off x="4443644" y="53615"/>
              <a:ext cx="1168400" cy="1117600"/>
            </a:xfrm>
            <a:prstGeom prst="rect">
              <a:avLst/>
            </a:prstGeom>
          </p:spPr>
        </p:pic>
        <p:cxnSp>
          <p:nvCxnSpPr>
            <p:cNvPr id="4" name="直线连接符 3">
              <a:extLst>
                <a:ext uri="{FF2B5EF4-FFF2-40B4-BE49-F238E27FC236}">
                  <a16:creationId xmlns:a16="http://schemas.microsoft.com/office/drawing/2014/main" id="{682BA0C7-EA1A-67C6-B81D-EFAB26046CC0}"/>
                </a:ext>
              </a:extLst>
            </p:cNvPr>
            <p:cNvCxnSpPr>
              <a:cxnSpLocks/>
            </p:cNvCxnSpPr>
            <p:nvPr/>
          </p:nvCxnSpPr>
          <p:spPr>
            <a:xfrm>
              <a:off x="123567" y="1061128"/>
              <a:ext cx="5455822" cy="0"/>
            </a:xfrm>
            <a:prstGeom prst="line">
              <a:avLst/>
            </a:prstGeom>
            <a:ln w="28575">
              <a:solidFill>
                <a:srgbClr val="2F5597"/>
              </a:solidFill>
            </a:ln>
          </p:spPr>
          <p:style>
            <a:lnRef idx="1">
              <a:schemeClr val="accent1"/>
            </a:lnRef>
            <a:fillRef idx="0">
              <a:schemeClr val="accent1"/>
            </a:fillRef>
            <a:effectRef idx="0">
              <a:schemeClr val="accent1"/>
            </a:effectRef>
            <a:fontRef idx="minor">
              <a:schemeClr val="tx1"/>
            </a:fontRef>
          </p:style>
        </p:cxnSp>
      </p:grpSp>
      <p:sp>
        <p:nvSpPr>
          <p:cNvPr id="5" name="Rectangle 2">
            <a:extLst>
              <a:ext uri="{FF2B5EF4-FFF2-40B4-BE49-F238E27FC236}">
                <a16:creationId xmlns:a16="http://schemas.microsoft.com/office/drawing/2014/main" id="{9F0360C3-E9C3-9E28-A9B4-53C8D4AFCEB5}"/>
              </a:ext>
            </a:extLst>
          </p:cNvPr>
          <p:cNvSpPr txBox="1">
            <a:spLocks noChangeArrowheads="1"/>
          </p:cNvSpPr>
          <p:nvPr/>
        </p:nvSpPr>
        <p:spPr>
          <a:xfrm>
            <a:off x="284205" y="347373"/>
            <a:ext cx="4947699" cy="57891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rgbClr val="FF3300"/>
              </a:buClr>
              <a:buSzPct val="130000"/>
            </a:pPr>
            <a:r>
              <a:rPr lang="zh-CN" altLang="en-US" sz="4000" dirty="0">
                <a:solidFill>
                  <a:srgbClr val="003365"/>
                </a:solidFill>
                <a:latin typeface="SimHei" panose="02010609060101010101" pitchFamily="49" charset="-122"/>
                <a:ea typeface="SimHei" panose="02010609060101010101" pitchFamily="49" charset="-122"/>
              </a:rPr>
              <a:t>误差的分类</a:t>
            </a:r>
          </a:p>
        </p:txBody>
      </p:sp>
      <p:pic>
        <p:nvPicPr>
          <p:cNvPr id="8" name="Picture 2">
            <a:extLst>
              <a:ext uri="{FF2B5EF4-FFF2-40B4-BE49-F238E27FC236}">
                <a16:creationId xmlns:a16="http://schemas.microsoft.com/office/drawing/2014/main" id="{1B4BC554-9648-D2B7-15ED-76244977D0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19269" y="2229495"/>
            <a:ext cx="5758667" cy="43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2866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31746"/>
                                        </p:tgtEl>
                                        <p:attrNameLst>
                                          <p:attrName>style.visibility</p:attrName>
                                        </p:attrNameLst>
                                      </p:cBhvr>
                                      <p:to>
                                        <p:strVal val="visible"/>
                                      </p:to>
                                    </p:set>
                                    <p:animEffect transition="in" filter="wipe(left)">
                                      <p:cBhvr>
                                        <p:cTn id="7" dur="75"/>
                                        <p:tgtEl>
                                          <p:spTgt spid="317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31757"/>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3" presetClass="entr" presetSubtype="272" fill="hold" grpId="0" nodeType="clickEffect">
                                  <p:stCondLst>
                                    <p:cond delay="0"/>
                                  </p:stCondLst>
                                  <p:childTnLst>
                                    <p:set>
                                      <p:cBhvr>
                                        <p:cTn id="15" dur="1" fill="hold">
                                          <p:stCondLst>
                                            <p:cond delay="0"/>
                                          </p:stCondLst>
                                        </p:cTn>
                                        <p:tgtEl>
                                          <p:spTgt spid="31756"/>
                                        </p:tgtEl>
                                        <p:attrNameLst>
                                          <p:attrName>style.visibility</p:attrName>
                                        </p:attrNameLst>
                                      </p:cBhvr>
                                      <p:to>
                                        <p:strVal val="visible"/>
                                      </p:to>
                                    </p:set>
                                    <p:anim calcmode="lin" valueType="num">
                                      <p:cBhvr>
                                        <p:cTn id="16" dur="500" fill="hold"/>
                                        <p:tgtEl>
                                          <p:spTgt spid="31756"/>
                                        </p:tgtEl>
                                        <p:attrNameLst>
                                          <p:attrName>ppt_w</p:attrName>
                                        </p:attrNameLst>
                                      </p:cBhvr>
                                      <p:tavLst>
                                        <p:tav tm="0">
                                          <p:val>
                                            <p:strVal val="2/3*#ppt_w"/>
                                          </p:val>
                                        </p:tav>
                                        <p:tav tm="100000">
                                          <p:val>
                                            <p:strVal val="#ppt_w"/>
                                          </p:val>
                                        </p:tav>
                                      </p:tavLst>
                                    </p:anim>
                                    <p:anim calcmode="lin" valueType="num">
                                      <p:cBhvr>
                                        <p:cTn id="17" dur="500" fill="hold"/>
                                        <p:tgtEl>
                                          <p:spTgt spid="31756"/>
                                        </p:tgtEl>
                                        <p:attrNameLst>
                                          <p:attrName>ppt_h</p:attrName>
                                        </p:attrNameLst>
                                      </p:cBhvr>
                                      <p:tavLst>
                                        <p:tav tm="0">
                                          <p:val>
                                            <p:strVal val="2/3*#ppt_h"/>
                                          </p:val>
                                        </p:tav>
                                        <p:tav tm="100000">
                                          <p:val>
                                            <p:strVal val="#ppt_h"/>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1748"/>
                                        </p:tgtEl>
                                        <p:attrNameLst>
                                          <p:attrName>style.visibility</p:attrName>
                                        </p:attrNameLst>
                                      </p:cBhvr>
                                      <p:to>
                                        <p:strVal val="visible"/>
                                      </p:to>
                                    </p:set>
                                    <p:animEffect transition="in" filter="wipe(left)">
                                      <p:cBhvr>
                                        <p:cTn id="22" dur="500"/>
                                        <p:tgtEl>
                                          <p:spTgt spid="3174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1758"/>
                                        </p:tgtEl>
                                        <p:attrNameLst>
                                          <p:attrName>style.visibility</p:attrName>
                                        </p:attrNameLst>
                                      </p:cBhvr>
                                      <p:to>
                                        <p:strVal val="visible"/>
                                      </p:to>
                                    </p:set>
                                    <p:animEffect transition="in" filter="blinds(horizontal)">
                                      <p:cBhvr>
                                        <p:cTn id="27" dur="500"/>
                                        <p:tgtEl>
                                          <p:spTgt spid="3175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mediacall" presetSubtype="0" fill="hold" nodeType="clickEffect">
                                  <p:stCondLst>
                                    <p:cond delay="0"/>
                                  </p:stCondLst>
                                  <p:childTnLst>
                                    <p:cmd type="call" cmd="playFrom(0.0)">
                                      <p:cBhvr>
                                        <p:cTn id="31" dur="13367" fill="hold"/>
                                        <p:tgtEl>
                                          <p:spTgt spid="31759"/>
                                        </p:tgtEl>
                                      </p:cBhvr>
                                    </p:cmd>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showWhenStopped="0">
                <p:cTn id="36" fill="hold" display="0">
                  <p:stCondLst>
                    <p:cond delay="indefinite"/>
                  </p:stCondLst>
                  <p:endCondLst>
                    <p:cond evt="onPrev" delay="0">
                      <p:tgtEl>
                        <p:sldTgt/>
                      </p:tgtEl>
                    </p:cond>
                  </p:endCondLst>
                </p:cTn>
                <p:tgtEl>
                  <p:spTgt spid="31759"/>
                </p:tgtEl>
              </p:cMediaNode>
            </p:video>
            <p:seq concurrent="1" nextAc="seek">
              <p:cTn id="37" restart="whenNotActive" fill="hold" evtFilter="cancelBubble" nodeType="interactiveSeq">
                <p:stCondLst>
                  <p:cond evt="onClick" delay="0">
                    <p:tgtEl>
                      <p:spTgt spid="31759"/>
                    </p:tgtEl>
                  </p:cond>
                </p:stCondLst>
                <p:endSync evt="end" delay="0">
                  <p:rtn val="all"/>
                </p:endSync>
                <p:childTnLst>
                  <p:par>
                    <p:cTn id="38" fill="hold" nodeType="clickPar">
                      <p:stCondLst>
                        <p:cond delay="0"/>
                      </p:stCondLst>
                      <p:childTnLst>
                        <p:par>
                          <p:cTn id="39" fill="hold" nodeType="withGroup">
                            <p:stCondLst>
                              <p:cond delay="0"/>
                            </p:stCondLst>
                            <p:childTnLst>
                              <p:par>
                                <p:cTn id="40" presetID="2" presetClass="mediacall" presetSubtype="0" fill="hold" nodeType="clickEffect">
                                  <p:stCondLst>
                                    <p:cond delay="0"/>
                                  </p:stCondLst>
                                  <p:childTnLst>
                                    <p:cmd type="call" cmd="togglePause">
                                      <p:cBhvr>
                                        <p:cTn id="41" dur="1" fill="hold"/>
                                        <p:tgtEl>
                                          <p:spTgt spid="31759"/>
                                        </p:tgtEl>
                                      </p:cBhvr>
                                    </p:cmd>
                                  </p:childTnLst>
                                </p:cTn>
                              </p:par>
                            </p:childTnLst>
                          </p:cTn>
                        </p:par>
                      </p:childTnLst>
                    </p:cTn>
                  </p:par>
                </p:childTnLst>
              </p:cTn>
              <p:nextCondLst>
                <p:cond evt="onClick" delay="0">
                  <p:tgtEl>
                    <p:spTgt spid="31759"/>
                  </p:tgtEl>
                </p:cond>
              </p:nextCondLst>
            </p:seq>
          </p:childTnLst>
        </p:cTn>
      </p:par>
    </p:tnLst>
    <p:bldLst>
      <p:bldP spid="31746" grpId="0" autoUpdateAnimBg="0"/>
      <p:bldP spid="31748" grpId="0" autoUpdateAnimBg="0"/>
      <p:bldP spid="31756" grpId="0" autoUpdateAnimBg="0"/>
      <p:bldP spid="31757"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6" name="Text Box 2">
            <a:extLst>
              <a:ext uri="{FF2B5EF4-FFF2-40B4-BE49-F238E27FC236}">
                <a16:creationId xmlns:a16="http://schemas.microsoft.com/office/drawing/2014/main" id="{3DF09093-00F4-8786-3874-91549622738D}"/>
              </a:ext>
            </a:extLst>
          </p:cNvPr>
          <p:cNvSpPr txBox="1">
            <a:spLocks noChangeArrowheads="1"/>
          </p:cNvSpPr>
          <p:nvPr/>
        </p:nvSpPr>
        <p:spPr bwMode="auto">
          <a:xfrm>
            <a:off x="516234" y="1495791"/>
            <a:ext cx="3276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dirty="0">
                <a:solidFill>
                  <a:srgbClr val="003366"/>
                </a:solidFill>
                <a:latin typeface="Microsoft YaHei" panose="020B0503020204020204" pitchFamily="34" charset="-122"/>
                <a:ea typeface="Microsoft YaHei" panose="020B0503020204020204" pitchFamily="34" charset="-122"/>
              </a:rPr>
              <a:t>①.</a:t>
            </a:r>
            <a:r>
              <a:rPr lang="zh-CN" altLang="en-US" sz="3200" dirty="0">
                <a:solidFill>
                  <a:srgbClr val="003366"/>
                </a:solidFill>
                <a:latin typeface="Microsoft YaHei" panose="020B0503020204020204" pitchFamily="34" charset="-122"/>
                <a:ea typeface="Microsoft YaHei" panose="020B0503020204020204" pitchFamily="34" charset="-122"/>
              </a:rPr>
              <a:t>系统误差</a:t>
            </a:r>
          </a:p>
        </p:txBody>
      </p:sp>
      <p:sp>
        <p:nvSpPr>
          <p:cNvPr id="31756" name="Text Box 12">
            <a:extLst>
              <a:ext uri="{FF2B5EF4-FFF2-40B4-BE49-F238E27FC236}">
                <a16:creationId xmlns:a16="http://schemas.microsoft.com/office/drawing/2014/main" id="{4C51B747-322E-35ED-9996-1B5646EC4C39}"/>
              </a:ext>
            </a:extLst>
          </p:cNvPr>
          <p:cNvSpPr txBox="1">
            <a:spLocks noChangeArrowheads="1"/>
          </p:cNvSpPr>
          <p:nvPr/>
        </p:nvSpPr>
        <p:spPr bwMode="auto">
          <a:xfrm>
            <a:off x="2279576" y="2289139"/>
            <a:ext cx="1752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dirty="0">
                <a:solidFill>
                  <a:srgbClr val="FF0000"/>
                </a:solidFill>
                <a:latin typeface="Microsoft YaHei" panose="020B0503020204020204" pitchFamily="34" charset="-122"/>
                <a:ea typeface="Microsoft YaHei" panose="020B0503020204020204" pitchFamily="34" charset="-122"/>
              </a:rPr>
              <a:t>确定性</a:t>
            </a:r>
            <a:endParaRPr lang="zh-CN" altLang="en-US" sz="3200" b="0" dirty="0">
              <a:solidFill>
                <a:srgbClr val="FF0000"/>
              </a:solidFill>
              <a:latin typeface="Microsoft YaHei" panose="020B0503020204020204" pitchFamily="34" charset="-122"/>
              <a:ea typeface="Microsoft YaHei" panose="020B0503020204020204" pitchFamily="34" charset="-122"/>
            </a:endParaRPr>
          </a:p>
        </p:txBody>
      </p:sp>
      <p:sp>
        <p:nvSpPr>
          <p:cNvPr id="31757" name="Text Box 13">
            <a:extLst>
              <a:ext uri="{FF2B5EF4-FFF2-40B4-BE49-F238E27FC236}">
                <a16:creationId xmlns:a16="http://schemas.microsoft.com/office/drawing/2014/main" id="{23FE814A-FAFF-F554-28E2-3C8C704B90E8}"/>
              </a:ext>
            </a:extLst>
          </p:cNvPr>
          <p:cNvSpPr txBox="1">
            <a:spLocks noChangeArrowheads="1"/>
          </p:cNvSpPr>
          <p:nvPr/>
        </p:nvSpPr>
        <p:spPr bwMode="auto">
          <a:xfrm>
            <a:off x="1041565" y="2289139"/>
            <a:ext cx="141577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dirty="0">
                <a:solidFill>
                  <a:srgbClr val="003366"/>
                </a:solidFill>
                <a:latin typeface="Microsoft YaHei" panose="020B0503020204020204" pitchFamily="34" charset="-122"/>
                <a:ea typeface="Microsoft YaHei" panose="020B0503020204020204" pitchFamily="34" charset="-122"/>
              </a:rPr>
              <a:t>特点：</a:t>
            </a:r>
            <a:endParaRPr lang="zh-CN" altLang="en-US" sz="3200" b="0" dirty="0">
              <a:latin typeface="Microsoft YaHei" panose="020B0503020204020204" pitchFamily="34" charset="-122"/>
              <a:ea typeface="Microsoft YaHei" panose="020B0503020204020204" pitchFamily="34" charset="-122"/>
            </a:endParaRPr>
          </a:p>
        </p:txBody>
      </p:sp>
      <p:grpSp>
        <p:nvGrpSpPr>
          <p:cNvPr id="2" name="组合 1">
            <a:extLst>
              <a:ext uri="{FF2B5EF4-FFF2-40B4-BE49-F238E27FC236}">
                <a16:creationId xmlns:a16="http://schemas.microsoft.com/office/drawing/2014/main" id="{DB6D33DF-7761-5562-5A23-08265B48B112}"/>
              </a:ext>
            </a:extLst>
          </p:cNvPr>
          <p:cNvGrpSpPr/>
          <p:nvPr/>
        </p:nvGrpSpPr>
        <p:grpSpPr>
          <a:xfrm>
            <a:off x="284205" y="78031"/>
            <a:ext cx="5488477" cy="1117600"/>
            <a:chOff x="123567" y="53615"/>
            <a:chExt cx="5488477" cy="1117600"/>
          </a:xfrm>
        </p:grpSpPr>
        <p:pic>
          <p:nvPicPr>
            <p:cNvPr id="3" name="图片 2">
              <a:extLst>
                <a:ext uri="{FF2B5EF4-FFF2-40B4-BE49-F238E27FC236}">
                  <a16:creationId xmlns:a16="http://schemas.microsoft.com/office/drawing/2014/main" id="{EE759EDF-1A26-AE4C-B515-DF22378417EC}"/>
                </a:ext>
              </a:extLst>
            </p:cNvPr>
            <p:cNvPicPr>
              <a:picLocks noChangeAspect="1"/>
            </p:cNvPicPr>
            <p:nvPr/>
          </p:nvPicPr>
          <p:blipFill>
            <a:blip r:embed="rId2"/>
            <a:stretch>
              <a:fillRect/>
            </a:stretch>
          </p:blipFill>
          <p:spPr>
            <a:xfrm>
              <a:off x="4443644" y="53615"/>
              <a:ext cx="1168400" cy="1117600"/>
            </a:xfrm>
            <a:prstGeom prst="rect">
              <a:avLst/>
            </a:prstGeom>
          </p:spPr>
        </p:pic>
        <p:cxnSp>
          <p:nvCxnSpPr>
            <p:cNvPr id="4" name="直线连接符 3">
              <a:extLst>
                <a:ext uri="{FF2B5EF4-FFF2-40B4-BE49-F238E27FC236}">
                  <a16:creationId xmlns:a16="http://schemas.microsoft.com/office/drawing/2014/main" id="{682BA0C7-EA1A-67C6-B81D-EFAB26046CC0}"/>
                </a:ext>
              </a:extLst>
            </p:cNvPr>
            <p:cNvCxnSpPr>
              <a:cxnSpLocks/>
            </p:cNvCxnSpPr>
            <p:nvPr/>
          </p:nvCxnSpPr>
          <p:spPr>
            <a:xfrm>
              <a:off x="123567" y="1061128"/>
              <a:ext cx="5455822" cy="0"/>
            </a:xfrm>
            <a:prstGeom prst="line">
              <a:avLst/>
            </a:prstGeom>
            <a:ln w="28575">
              <a:solidFill>
                <a:srgbClr val="2F5597"/>
              </a:solidFill>
            </a:ln>
          </p:spPr>
          <p:style>
            <a:lnRef idx="1">
              <a:schemeClr val="accent1"/>
            </a:lnRef>
            <a:fillRef idx="0">
              <a:schemeClr val="accent1"/>
            </a:fillRef>
            <a:effectRef idx="0">
              <a:schemeClr val="accent1"/>
            </a:effectRef>
            <a:fontRef idx="minor">
              <a:schemeClr val="tx1"/>
            </a:fontRef>
          </p:style>
        </p:cxnSp>
      </p:grpSp>
      <p:sp>
        <p:nvSpPr>
          <p:cNvPr id="5" name="Rectangle 2">
            <a:extLst>
              <a:ext uri="{FF2B5EF4-FFF2-40B4-BE49-F238E27FC236}">
                <a16:creationId xmlns:a16="http://schemas.microsoft.com/office/drawing/2014/main" id="{9F0360C3-E9C3-9E28-A9B4-53C8D4AFCEB5}"/>
              </a:ext>
            </a:extLst>
          </p:cNvPr>
          <p:cNvSpPr txBox="1">
            <a:spLocks noChangeArrowheads="1"/>
          </p:cNvSpPr>
          <p:nvPr/>
        </p:nvSpPr>
        <p:spPr>
          <a:xfrm>
            <a:off x="284205" y="347373"/>
            <a:ext cx="4947699" cy="57891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rgbClr val="FF3300"/>
              </a:buClr>
              <a:buSzPct val="130000"/>
            </a:pPr>
            <a:r>
              <a:rPr lang="zh-CN" altLang="en-US" sz="4000" dirty="0">
                <a:solidFill>
                  <a:srgbClr val="003365"/>
                </a:solidFill>
                <a:latin typeface="SimHei" panose="02010609060101010101" pitchFamily="49" charset="-122"/>
                <a:ea typeface="SimHei" panose="02010609060101010101" pitchFamily="49" charset="-122"/>
              </a:rPr>
              <a:t>误差的分类</a:t>
            </a:r>
          </a:p>
        </p:txBody>
      </p:sp>
      <p:sp>
        <p:nvSpPr>
          <p:cNvPr id="6" name="Text Box 7">
            <a:extLst>
              <a:ext uri="{FF2B5EF4-FFF2-40B4-BE49-F238E27FC236}">
                <a16:creationId xmlns:a16="http://schemas.microsoft.com/office/drawing/2014/main" id="{FAE9EB44-49E6-F69D-809A-8E918C8B12E0}"/>
              </a:ext>
            </a:extLst>
          </p:cNvPr>
          <p:cNvSpPr txBox="1">
            <a:spLocks noChangeArrowheads="1"/>
          </p:cNvSpPr>
          <p:nvPr/>
        </p:nvSpPr>
        <p:spPr bwMode="auto">
          <a:xfrm>
            <a:off x="6744072" y="1391127"/>
            <a:ext cx="3024336"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3600" dirty="0">
                <a:solidFill>
                  <a:srgbClr val="003366"/>
                </a:solidFill>
                <a:latin typeface="Microsoft YaHei" panose="020B0503020204020204" pitchFamily="34" charset="-122"/>
                <a:ea typeface="Microsoft YaHei" panose="020B0503020204020204" pitchFamily="34" charset="-122"/>
              </a:rPr>
              <a:t>电压表测电压</a:t>
            </a:r>
            <a:endParaRPr lang="zh-CN" altLang="en-US" sz="2800" b="0" dirty="0">
              <a:latin typeface="Microsoft YaHei" panose="020B0503020204020204" pitchFamily="34" charset="-122"/>
              <a:ea typeface="Microsoft YaHei" panose="020B0503020204020204" pitchFamily="34" charset="-122"/>
            </a:endParaRPr>
          </a:p>
        </p:txBody>
      </p:sp>
      <p:pic>
        <p:nvPicPr>
          <p:cNvPr id="7" name="Picture 3">
            <a:extLst>
              <a:ext uri="{FF2B5EF4-FFF2-40B4-BE49-F238E27FC236}">
                <a16:creationId xmlns:a16="http://schemas.microsoft.com/office/drawing/2014/main" id="{F111AAAC-42BB-72AF-87D0-90FE832B18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8098" y="2203144"/>
            <a:ext cx="5758666" cy="43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2671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6" name="Text Box 2">
            <a:extLst>
              <a:ext uri="{FF2B5EF4-FFF2-40B4-BE49-F238E27FC236}">
                <a16:creationId xmlns:a16="http://schemas.microsoft.com/office/drawing/2014/main" id="{3DF09093-00F4-8786-3874-91549622738D}"/>
              </a:ext>
            </a:extLst>
          </p:cNvPr>
          <p:cNvSpPr txBox="1">
            <a:spLocks noChangeArrowheads="1"/>
          </p:cNvSpPr>
          <p:nvPr/>
        </p:nvSpPr>
        <p:spPr bwMode="auto">
          <a:xfrm>
            <a:off x="516234" y="1495791"/>
            <a:ext cx="3276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dirty="0">
                <a:solidFill>
                  <a:srgbClr val="003366"/>
                </a:solidFill>
                <a:latin typeface="Microsoft YaHei" panose="020B0503020204020204" pitchFamily="34" charset="-122"/>
                <a:ea typeface="Microsoft YaHei" panose="020B0503020204020204" pitchFamily="34" charset="-122"/>
              </a:rPr>
              <a:t>①.</a:t>
            </a:r>
            <a:r>
              <a:rPr lang="zh-CN" altLang="en-US" sz="3200" dirty="0">
                <a:solidFill>
                  <a:srgbClr val="003366"/>
                </a:solidFill>
                <a:latin typeface="Microsoft YaHei" panose="020B0503020204020204" pitchFamily="34" charset="-122"/>
                <a:ea typeface="Microsoft YaHei" panose="020B0503020204020204" pitchFamily="34" charset="-122"/>
              </a:rPr>
              <a:t>系统误差</a:t>
            </a:r>
          </a:p>
        </p:txBody>
      </p:sp>
      <p:sp>
        <p:nvSpPr>
          <p:cNvPr id="31756" name="Text Box 12">
            <a:extLst>
              <a:ext uri="{FF2B5EF4-FFF2-40B4-BE49-F238E27FC236}">
                <a16:creationId xmlns:a16="http://schemas.microsoft.com/office/drawing/2014/main" id="{4C51B747-322E-35ED-9996-1B5646EC4C39}"/>
              </a:ext>
            </a:extLst>
          </p:cNvPr>
          <p:cNvSpPr txBox="1">
            <a:spLocks noChangeArrowheads="1"/>
          </p:cNvSpPr>
          <p:nvPr/>
        </p:nvSpPr>
        <p:spPr bwMode="auto">
          <a:xfrm>
            <a:off x="2346026" y="2289139"/>
            <a:ext cx="1752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dirty="0">
                <a:solidFill>
                  <a:srgbClr val="FF0000"/>
                </a:solidFill>
                <a:latin typeface="Microsoft YaHei" panose="020B0503020204020204" pitchFamily="34" charset="-122"/>
                <a:ea typeface="Microsoft YaHei" panose="020B0503020204020204" pitchFamily="34" charset="-122"/>
              </a:rPr>
              <a:t>确定性</a:t>
            </a:r>
            <a:endParaRPr lang="zh-CN" altLang="en-US" sz="3200" b="0" dirty="0">
              <a:solidFill>
                <a:srgbClr val="FF0000"/>
              </a:solidFill>
              <a:latin typeface="Microsoft YaHei" panose="020B0503020204020204" pitchFamily="34" charset="-122"/>
              <a:ea typeface="Microsoft YaHei" panose="020B0503020204020204" pitchFamily="34" charset="-122"/>
            </a:endParaRPr>
          </a:p>
        </p:txBody>
      </p:sp>
      <p:sp>
        <p:nvSpPr>
          <p:cNvPr id="31757" name="Text Box 13">
            <a:extLst>
              <a:ext uri="{FF2B5EF4-FFF2-40B4-BE49-F238E27FC236}">
                <a16:creationId xmlns:a16="http://schemas.microsoft.com/office/drawing/2014/main" id="{23FE814A-FAFF-F554-28E2-3C8C704B90E8}"/>
              </a:ext>
            </a:extLst>
          </p:cNvPr>
          <p:cNvSpPr txBox="1">
            <a:spLocks noChangeArrowheads="1"/>
          </p:cNvSpPr>
          <p:nvPr/>
        </p:nvSpPr>
        <p:spPr bwMode="auto">
          <a:xfrm>
            <a:off x="975236" y="2295741"/>
            <a:ext cx="141577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dirty="0">
                <a:solidFill>
                  <a:srgbClr val="003366"/>
                </a:solidFill>
                <a:latin typeface="Microsoft YaHei" panose="020B0503020204020204" pitchFamily="34" charset="-122"/>
                <a:ea typeface="Microsoft YaHei" panose="020B0503020204020204" pitchFamily="34" charset="-122"/>
              </a:rPr>
              <a:t>特点：</a:t>
            </a:r>
            <a:endParaRPr lang="zh-CN" altLang="en-US" sz="3200" b="0" dirty="0">
              <a:latin typeface="Microsoft YaHei" panose="020B0503020204020204" pitchFamily="34" charset="-122"/>
              <a:ea typeface="Microsoft YaHei" panose="020B0503020204020204" pitchFamily="34" charset="-122"/>
            </a:endParaRPr>
          </a:p>
        </p:txBody>
      </p:sp>
      <p:grpSp>
        <p:nvGrpSpPr>
          <p:cNvPr id="2" name="组合 1">
            <a:extLst>
              <a:ext uri="{FF2B5EF4-FFF2-40B4-BE49-F238E27FC236}">
                <a16:creationId xmlns:a16="http://schemas.microsoft.com/office/drawing/2014/main" id="{DB6D33DF-7761-5562-5A23-08265B48B112}"/>
              </a:ext>
            </a:extLst>
          </p:cNvPr>
          <p:cNvGrpSpPr/>
          <p:nvPr/>
        </p:nvGrpSpPr>
        <p:grpSpPr>
          <a:xfrm>
            <a:off x="284205" y="78031"/>
            <a:ext cx="5488477" cy="1117600"/>
            <a:chOff x="123567" y="53615"/>
            <a:chExt cx="5488477" cy="1117600"/>
          </a:xfrm>
        </p:grpSpPr>
        <p:pic>
          <p:nvPicPr>
            <p:cNvPr id="3" name="图片 2">
              <a:extLst>
                <a:ext uri="{FF2B5EF4-FFF2-40B4-BE49-F238E27FC236}">
                  <a16:creationId xmlns:a16="http://schemas.microsoft.com/office/drawing/2014/main" id="{EE759EDF-1A26-AE4C-B515-DF22378417EC}"/>
                </a:ext>
              </a:extLst>
            </p:cNvPr>
            <p:cNvPicPr>
              <a:picLocks noChangeAspect="1"/>
            </p:cNvPicPr>
            <p:nvPr/>
          </p:nvPicPr>
          <p:blipFill>
            <a:blip r:embed="rId2"/>
            <a:stretch>
              <a:fillRect/>
            </a:stretch>
          </p:blipFill>
          <p:spPr>
            <a:xfrm>
              <a:off x="4443644" y="53615"/>
              <a:ext cx="1168400" cy="1117600"/>
            </a:xfrm>
            <a:prstGeom prst="rect">
              <a:avLst/>
            </a:prstGeom>
          </p:spPr>
        </p:pic>
        <p:cxnSp>
          <p:nvCxnSpPr>
            <p:cNvPr id="4" name="直线连接符 3">
              <a:extLst>
                <a:ext uri="{FF2B5EF4-FFF2-40B4-BE49-F238E27FC236}">
                  <a16:creationId xmlns:a16="http://schemas.microsoft.com/office/drawing/2014/main" id="{682BA0C7-EA1A-67C6-B81D-EFAB26046CC0}"/>
                </a:ext>
              </a:extLst>
            </p:cNvPr>
            <p:cNvCxnSpPr>
              <a:cxnSpLocks/>
            </p:cNvCxnSpPr>
            <p:nvPr/>
          </p:nvCxnSpPr>
          <p:spPr>
            <a:xfrm>
              <a:off x="123567" y="1061128"/>
              <a:ext cx="5455822" cy="0"/>
            </a:xfrm>
            <a:prstGeom prst="line">
              <a:avLst/>
            </a:prstGeom>
            <a:ln w="28575">
              <a:solidFill>
                <a:srgbClr val="2F5597"/>
              </a:solidFill>
            </a:ln>
          </p:spPr>
          <p:style>
            <a:lnRef idx="1">
              <a:schemeClr val="accent1"/>
            </a:lnRef>
            <a:fillRef idx="0">
              <a:schemeClr val="accent1"/>
            </a:fillRef>
            <a:effectRef idx="0">
              <a:schemeClr val="accent1"/>
            </a:effectRef>
            <a:fontRef idx="minor">
              <a:schemeClr val="tx1"/>
            </a:fontRef>
          </p:style>
        </p:cxnSp>
      </p:grpSp>
      <p:sp>
        <p:nvSpPr>
          <p:cNvPr id="5" name="Rectangle 2">
            <a:extLst>
              <a:ext uri="{FF2B5EF4-FFF2-40B4-BE49-F238E27FC236}">
                <a16:creationId xmlns:a16="http://schemas.microsoft.com/office/drawing/2014/main" id="{9F0360C3-E9C3-9E28-A9B4-53C8D4AFCEB5}"/>
              </a:ext>
            </a:extLst>
          </p:cNvPr>
          <p:cNvSpPr txBox="1">
            <a:spLocks noChangeArrowheads="1"/>
          </p:cNvSpPr>
          <p:nvPr/>
        </p:nvSpPr>
        <p:spPr>
          <a:xfrm>
            <a:off x="284205" y="347373"/>
            <a:ext cx="4947699" cy="57891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rgbClr val="FF3300"/>
              </a:buClr>
              <a:buSzPct val="130000"/>
            </a:pPr>
            <a:r>
              <a:rPr lang="zh-CN" altLang="en-US" sz="4000" dirty="0">
                <a:solidFill>
                  <a:srgbClr val="003365"/>
                </a:solidFill>
                <a:latin typeface="SimHei" panose="02010609060101010101" pitchFamily="49" charset="-122"/>
                <a:ea typeface="SimHei" panose="02010609060101010101" pitchFamily="49" charset="-122"/>
              </a:rPr>
              <a:t>误差的分类</a:t>
            </a:r>
          </a:p>
        </p:txBody>
      </p:sp>
      <p:sp>
        <p:nvSpPr>
          <p:cNvPr id="8" name="Text Box 2">
            <a:extLst>
              <a:ext uri="{FF2B5EF4-FFF2-40B4-BE49-F238E27FC236}">
                <a16:creationId xmlns:a16="http://schemas.microsoft.com/office/drawing/2014/main" id="{238617DE-61A6-F23E-C4E7-2EB966E34710}"/>
              </a:ext>
            </a:extLst>
          </p:cNvPr>
          <p:cNvSpPr txBox="1">
            <a:spLocks noChangeArrowheads="1"/>
          </p:cNvSpPr>
          <p:nvPr/>
        </p:nvSpPr>
        <p:spPr bwMode="auto">
          <a:xfrm>
            <a:off x="449905" y="3267728"/>
            <a:ext cx="3276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dirty="0">
                <a:solidFill>
                  <a:srgbClr val="003366"/>
                </a:solidFill>
                <a:latin typeface="Microsoft YaHei" panose="020B0503020204020204" pitchFamily="34" charset="-122"/>
                <a:ea typeface="Microsoft YaHei" panose="020B0503020204020204" pitchFamily="34" charset="-122"/>
              </a:rPr>
              <a:t>②.</a:t>
            </a:r>
            <a:r>
              <a:rPr lang="zh-CN" altLang="en-US" sz="3200" dirty="0">
                <a:solidFill>
                  <a:srgbClr val="003366"/>
                </a:solidFill>
                <a:latin typeface="Microsoft YaHei" panose="020B0503020204020204" pitchFamily="34" charset="-122"/>
                <a:ea typeface="Microsoft YaHei" panose="020B0503020204020204" pitchFamily="34" charset="-122"/>
              </a:rPr>
              <a:t>偶然误差</a:t>
            </a:r>
          </a:p>
        </p:txBody>
      </p:sp>
      <p:sp>
        <p:nvSpPr>
          <p:cNvPr id="9" name="Text Box 12">
            <a:extLst>
              <a:ext uri="{FF2B5EF4-FFF2-40B4-BE49-F238E27FC236}">
                <a16:creationId xmlns:a16="http://schemas.microsoft.com/office/drawing/2014/main" id="{2C69C360-15DE-13DC-81DB-D756E4AA52CB}"/>
              </a:ext>
            </a:extLst>
          </p:cNvPr>
          <p:cNvSpPr txBox="1">
            <a:spLocks noChangeArrowheads="1"/>
          </p:cNvSpPr>
          <p:nvPr/>
        </p:nvSpPr>
        <p:spPr bwMode="auto">
          <a:xfrm>
            <a:off x="2378963" y="4075734"/>
            <a:ext cx="1752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dirty="0">
                <a:solidFill>
                  <a:srgbClr val="FF0000"/>
                </a:solidFill>
                <a:latin typeface="Microsoft YaHei" panose="020B0503020204020204" pitchFamily="34" charset="-122"/>
                <a:ea typeface="Microsoft YaHei" panose="020B0503020204020204" pitchFamily="34" charset="-122"/>
              </a:rPr>
              <a:t>随机性</a:t>
            </a:r>
            <a:endParaRPr lang="zh-CN" altLang="en-US" sz="3200" b="0" dirty="0">
              <a:solidFill>
                <a:srgbClr val="FF0000"/>
              </a:solidFill>
              <a:latin typeface="Microsoft YaHei" panose="020B0503020204020204" pitchFamily="34" charset="-122"/>
              <a:ea typeface="Microsoft YaHei" panose="020B0503020204020204" pitchFamily="34" charset="-122"/>
            </a:endParaRPr>
          </a:p>
        </p:txBody>
      </p:sp>
      <p:sp>
        <p:nvSpPr>
          <p:cNvPr id="10" name="Text Box 13">
            <a:extLst>
              <a:ext uri="{FF2B5EF4-FFF2-40B4-BE49-F238E27FC236}">
                <a16:creationId xmlns:a16="http://schemas.microsoft.com/office/drawing/2014/main" id="{808F7C0D-863A-7B57-38FE-370389302B6F}"/>
              </a:ext>
            </a:extLst>
          </p:cNvPr>
          <p:cNvSpPr txBox="1">
            <a:spLocks noChangeArrowheads="1"/>
          </p:cNvSpPr>
          <p:nvPr/>
        </p:nvSpPr>
        <p:spPr bwMode="auto">
          <a:xfrm>
            <a:off x="975236" y="4061076"/>
            <a:ext cx="141577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dirty="0">
                <a:solidFill>
                  <a:srgbClr val="003366"/>
                </a:solidFill>
                <a:latin typeface="Microsoft YaHei" panose="020B0503020204020204" pitchFamily="34" charset="-122"/>
                <a:ea typeface="Microsoft YaHei" panose="020B0503020204020204" pitchFamily="34" charset="-122"/>
              </a:rPr>
              <a:t>特点：</a:t>
            </a:r>
            <a:endParaRPr lang="zh-CN" altLang="en-US" sz="3200" b="0" dirty="0">
              <a:latin typeface="Microsoft YaHei" panose="020B0503020204020204" pitchFamily="34" charset="-122"/>
              <a:ea typeface="Microsoft YaHei" panose="020B0503020204020204" pitchFamily="34" charset="-122"/>
            </a:endParaRPr>
          </a:p>
        </p:txBody>
      </p:sp>
      <p:sp>
        <p:nvSpPr>
          <p:cNvPr id="11" name="Text Box 1028">
            <a:extLst>
              <a:ext uri="{FF2B5EF4-FFF2-40B4-BE49-F238E27FC236}">
                <a16:creationId xmlns:a16="http://schemas.microsoft.com/office/drawing/2014/main" id="{19D75678-959C-6339-66B2-8CDAF84255B0}"/>
              </a:ext>
            </a:extLst>
          </p:cNvPr>
          <p:cNvSpPr txBox="1">
            <a:spLocks noChangeArrowheads="1"/>
          </p:cNvSpPr>
          <p:nvPr/>
        </p:nvSpPr>
        <p:spPr bwMode="auto">
          <a:xfrm>
            <a:off x="6341766" y="1340768"/>
            <a:ext cx="53340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dirty="0">
                <a:solidFill>
                  <a:srgbClr val="003366"/>
                </a:solidFill>
                <a:latin typeface="Microsoft YaHei" panose="020B0503020204020204" pitchFamily="34" charset="-122"/>
                <a:ea typeface="Microsoft YaHei" panose="020B0503020204020204" pitchFamily="34" charset="-122"/>
              </a:rPr>
              <a:t>螺旋测微器测钢丝直径</a:t>
            </a:r>
            <a:endParaRPr lang="zh-CN" altLang="en-US" sz="3200" b="0" dirty="0">
              <a:latin typeface="Microsoft YaHei" panose="020B0503020204020204" pitchFamily="34" charset="-122"/>
              <a:ea typeface="Microsoft YaHei" panose="020B0503020204020204" pitchFamily="34" charset="-122"/>
            </a:endParaRPr>
          </a:p>
        </p:txBody>
      </p:sp>
      <p:pic>
        <p:nvPicPr>
          <p:cNvPr id="12" name="Picture 1035">
            <a:extLst>
              <a:ext uri="{FF2B5EF4-FFF2-40B4-BE49-F238E27FC236}">
                <a16:creationId xmlns:a16="http://schemas.microsoft.com/office/drawing/2014/main" id="{3A4E8ACD-E4E1-8082-5667-B2D712DCBF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099" y="2137141"/>
            <a:ext cx="5758667" cy="432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36">
            <a:extLst>
              <a:ext uri="{FF2B5EF4-FFF2-40B4-BE49-F238E27FC236}">
                <a16:creationId xmlns:a16="http://schemas.microsoft.com/office/drawing/2014/main" id="{B8786FB1-3A80-EDD1-6037-19E2654A72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7099" y="2137141"/>
            <a:ext cx="5758667" cy="432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37">
            <a:extLst>
              <a:ext uri="{FF2B5EF4-FFF2-40B4-BE49-F238E27FC236}">
                <a16:creationId xmlns:a16="http://schemas.microsoft.com/office/drawing/2014/main" id="{2B8F32AC-C604-E981-771D-2C0FC2FEEC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7099" y="2137141"/>
            <a:ext cx="5758667" cy="432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38">
            <a:extLst>
              <a:ext uri="{FF2B5EF4-FFF2-40B4-BE49-F238E27FC236}">
                <a16:creationId xmlns:a16="http://schemas.microsoft.com/office/drawing/2014/main" id="{271075B4-A71F-5205-9433-9B8547C68E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17099" y="2137141"/>
            <a:ext cx="5758667" cy="43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513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ox(ou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up)">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up)">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bg>
      <p:bgPr>
        <a:solidFill>
          <a:srgbClr val="F2F2F2"/>
        </a:solidFill>
        <a:effectLst/>
      </p:bgPr>
    </p:bg>
    <p:spTree>
      <p:nvGrpSpPr>
        <p:cNvPr id="1" name=""/>
        <p:cNvGrpSpPr/>
        <p:nvPr/>
      </p:nvGrpSpPr>
      <p:grpSpPr>
        <a:xfrm>
          <a:off x="0" y="0"/>
          <a:ext cx="0" cy="0"/>
          <a:chOff x="0" y="0"/>
          <a:chExt cx="0" cy="0"/>
        </a:xfrm>
      </p:grpSpPr>
      <p:sp>
        <p:nvSpPr>
          <p:cNvPr id="31746" name="Text Box 2">
            <a:extLst>
              <a:ext uri="{FF2B5EF4-FFF2-40B4-BE49-F238E27FC236}">
                <a16:creationId xmlns:a16="http://schemas.microsoft.com/office/drawing/2014/main" id="{3DF09093-00F4-8786-3874-91549622738D}"/>
              </a:ext>
            </a:extLst>
          </p:cNvPr>
          <p:cNvSpPr txBox="1">
            <a:spLocks noChangeArrowheads="1"/>
          </p:cNvSpPr>
          <p:nvPr/>
        </p:nvSpPr>
        <p:spPr bwMode="auto">
          <a:xfrm>
            <a:off x="516234" y="1495791"/>
            <a:ext cx="3276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dirty="0">
                <a:solidFill>
                  <a:srgbClr val="003366"/>
                </a:solidFill>
                <a:latin typeface="Microsoft YaHei" panose="020B0503020204020204" pitchFamily="34" charset="-122"/>
                <a:ea typeface="Microsoft YaHei" panose="020B0503020204020204" pitchFamily="34" charset="-122"/>
              </a:rPr>
              <a:t>①.</a:t>
            </a:r>
            <a:r>
              <a:rPr lang="zh-CN" altLang="en-US" sz="3200" dirty="0">
                <a:solidFill>
                  <a:srgbClr val="003366"/>
                </a:solidFill>
                <a:latin typeface="Microsoft YaHei" panose="020B0503020204020204" pitchFamily="34" charset="-122"/>
                <a:ea typeface="Microsoft YaHei" panose="020B0503020204020204" pitchFamily="34" charset="-122"/>
              </a:rPr>
              <a:t>系统误差</a:t>
            </a:r>
          </a:p>
        </p:txBody>
      </p:sp>
      <p:sp>
        <p:nvSpPr>
          <p:cNvPr id="31756" name="Text Box 12">
            <a:extLst>
              <a:ext uri="{FF2B5EF4-FFF2-40B4-BE49-F238E27FC236}">
                <a16:creationId xmlns:a16="http://schemas.microsoft.com/office/drawing/2014/main" id="{4C51B747-322E-35ED-9996-1B5646EC4C39}"/>
              </a:ext>
            </a:extLst>
          </p:cNvPr>
          <p:cNvSpPr txBox="1">
            <a:spLocks noChangeArrowheads="1"/>
          </p:cNvSpPr>
          <p:nvPr/>
        </p:nvSpPr>
        <p:spPr bwMode="auto">
          <a:xfrm>
            <a:off x="2295420" y="2289139"/>
            <a:ext cx="1752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dirty="0">
                <a:solidFill>
                  <a:srgbClr val="FF0000"/>
                </a:solidFill>
                <a:latin typeface="Microsoft YaHei" panose="020B0503020204020204" pitchFamily="34" charset="-122"/>
                <a:ea typeface="Microsoft YaHei" panose="020B0503020204020204" pitchFamily="34" charset="-122"/>
              </a:rPr>
              <a:t>确定性</a:t>
            </a:r>
            <a:endParaRPr lang="zh-CN" altLang="en-US" sz="3200" b="0" dirty="0">
              <a:solidFill>
                <a:srgbClr val="FF0000"/>
              </a:solidFill>
              <a:latin typeface="Microsoft YaHei" panose="020B0503020204020204" pitchFamily="34" charset="-122"/>
              <a:ea typeface="Microsoft YaHei" panose="020B0503020204020204" pitchFamily="34" charset="-122"/>
            </a:endParaRPr>
          </a:p>
        </p:txBody>
      </p:sp>
      <p:sp>
        <p:nvSpPr>
          <p:cNvPr id="31757" name="Text Box 13">
            <a:extLst>
              <a:ext uri="{FF2B5EF4-FFF2-40B4-BE49-F238E27FC236}">
                <a16:creationId xmlns:a16="http://schemas.microsoft.com/office/drawing/2014/main" id="{23FE814A-FAFF-F554-28E2-3C8C704B90E8}"/>
              </a:ext>
            </a:extLst>
          </p:cNvPr>
          <p:cNvSpPr txBox="1">
            <a:spLocks noChangeArrowheads="1"/>
          </p:cNvSpPr>
          <p:nvPr/>
        </p:nvSpPr>
        <p:spPr bwMode="auto">
          <a:xfrm>
            <a:off x="1041565" y="2289139"/>
            <a:ext cx="141577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dirty="0">
                <a:solidFill>
                  <a:srgbClr val="003366"/>
                </a:solidFill>
                <a:latin typeface="Microsoft YaHei" panose="020B0503020204020204" pitchFamily="34" charset="-122"/>
                <a:ea typeface="Microsoft YaHei" panose="020B0503020204020204" pitchFamily="34" charset="-122"/>
              </a:rPr>
              <a:t>特点：</a:t>
            </a:r>
            <a:endParaRPr lang="zh-CN" altLang="en-US" sz="3200" b="0" dirty="0">
              <a:latin typeface="Microsoft YaHei" panose="020B0503020204020204" pitchFamily="34" charset="-122"/>
              <a:ea typeface="Microsoft YaHei" panose="020B0503020204020204" pitchFamily="34" charset="-122"/>
            </a:endParaRPr>
          </a:p>
        </p:txBody>
      </p:sp>
      <p:grpSp>
        <p:nvGrpSpPr>
          <p:cNvPr id="2" name="组合 1">
            <a:extLst>
              <a:ext uri="{FF2B5EF4-FFF2-40B4-BE49-F238E27FC236}">
                <a16:creationId xmlns:a16="http://schemas.microsoft.com/office/drawing/2014/main" id="{DB6D33DF-7761-5562-5A23-08265B48B112}"/>
              </a:ext>
            </a:extLst>
          </p:cNvPr>
          <p:cNvGrpSpPr/>
          <p:nvPr/>
        </p:nvGrpSpPr>
        <p:grpSpPr>
          <a:xfrm>
            <a:off x="284205" y="78031"/>
            <a:ext cx="5488477" cy="1117600"/>
            <a:chOff x="123567" y="53615"/>
            <a:chExt cx="5488477" cy="1117600"/>
          </a:xfrm>
        </p:grpSpPr>
        <p:pic>
          <p:nvPicPr>
            <p:cNvPr id="3" name="图片 2">
              <a:extLst>
                <a:ext uri="{FF2B5EF4-FFF2-40B4-BE49-F238E27FC236}">
                  <a16:creationId xmlns:a16="http://schemas.microsoft.com/office/drawing/2014/main" id="{EE759EDF-1A26-AE4C-B515-DF22378417EC}"/>
                </a:ext>
              </a:extLst>
            </p:cNvPr>
            <p:cNvPicPr>
              <a:picLocks noChangeAspect="1"/>
            </p:cNvPicPr>
            <p:nvPr/>
          </p:nvPicPr>
          <p:blipFill>
            <a:blip r:embed="rId3"/>
            <a:stretch>
              <a:fillRect/>
            </a:stretch>
          </p:blipFill>
          <p:spPr>
            <a:xfrm>
              <a:off x="4443644" y="53615"/>
              <a:ext cx="1168400" cy="1117600"/>
            </a:xfrm>
            <a:prstGeom prst="rect">
              <a:avLst/>
            </a:prstGeom>
          </p:spPr>
        </p:pic>
        <p:cxnSp>
          <p:nvCxnSpPr>
            <p:cNvPr id="4" name="直线连接符 3">
              <a:extLst>
                <a:ext uri="{FF2B5EF4-FFF2-40B4-BE49-F238E27FC236}">
                  <a16:creationId xmlns:a16="http://schemas.microsoft.com/office/drawing/2014/main" id="{682BA0C7-EA1A-67C6-B81D-EFAB26046CC0}"/>
                </a:ext>
              </a:extLst>
            </p:cNvPr>
            <p:cNvCxnSpPr>
              <a:cxnSpLocks/>
            </p:cNvCxnSpPr>
            <p:nvPr/>
          </p:nvCxnSpPr>
          <p:spPr>
            <a:xfrm>
              <a:off x="123567" y="1061128"/>
              <a:ext cx="5455822" cy="0"/>
            </a:xfrm>
            <a:prstGeom prst="line">
              <a:avLst/>
            </a:prstGeom>
            <a:ln w="28575">
              <a:solidFill>
                <a:srgbClr val="2F5597"/>
              </a:solidFill>
            </a:ln>
          </p:spPr>
          <p:style>
            <a:lnRef idx="1">
              <a:schemeClr val="accent1"/>
            </a:lnRef>
            <a:fillRef idx="0">
              <a:schemeClr val="accent1"/>
            </a:fillRef>
            <a:effectRef idx="0">
              <a:schemeClr val="accent1"/>
            </a:effectRef>
            <a:fontRef idx="minor">
              <a:schemeClr val="tx1"/>
            </a:fontRef>
          </p:style>
        </p:cxnSp>
      </p:grpSp>
      <p:sp>
        <p:nvSpPr>
          <p:cNvPr id="5" name="Rectangle 2">
            <a:extLst>
              <a:ext uri="{FF2B5EF4-FFF2-40B4-BE49-F238E27FC236}">
                <a16:creationId xmlns:a16="http://schemas.microsoft.com/office/drawing/2014/main" id="{9F0360C3-E9C3-9E28-A9B4-53C8D4AFCEB5}"/>
              </a:ext>
            </a:extLst>
          </p:cNvPr>
          <p:cNvSpPr txBox="1">
            <a:spLocks noChangeArrowheads="1"/>
          </p:cNvSpPr>
          <p:nvPr/>
        </p:nvSpPr>
        <p:spPr>
          <a:xfrm>
            <a:off x="284205" y="347373"/>
            <a:ext cx="4947699" cy="57891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rgbClr val="FF3300"/>
              </a:buClr>
              <a:buSzPct val="130000"/>
            </a:pPr>
            <a:r>
              <a:rPr lang="zh-CN" altLang="en-US" sz="4000" dirty="0">
                <a:solidFill>
                  <a:srgbClr val="003365"/>
                </a:solidFill>
                <a:latin typeface="SimHei" panose="02010609060101010101" pitchFamily="49" charset="-122"/>
                <a:ea typeface="SimHei" panose="02010609060101010101" pitchFamily="49" charset="-122"/>
              </a:rPr>
              <a:t>误差的分类</a:t>
            </a:r>
          </a:p>
        </p:txBody>
      </p:sp>
      <p:sp>
        <p:nvSpPr>
          <p:cNvPr id="8" name="Text Box 2">
            <a:extLst>
              <a:ext uri="{FF2B5EF4-FFF2-40B4-BE49-F238E27FC236}">
                <a16:creationId xmlns:a16="http://schemas.microsoft.com/office/drawing/2014/main" id="{238617DE-61A6-F23E-C4E7-2EB966E34710}"/>
              </a:ext>
            </a:extLst>
          </p:cNvPr>
          <p:cNvSpPr txBox="1">
            <a:spLocks noChangeArrowheads="1"/>
          </p:cNvSpPr>
          <p:nvPr/>
        </p:nvSpPr>
        <p:spPr bwMode="auto">
          <a:xfrm>
            <a:off x="449905" y="3267728"/>
            <a:ext cx="3276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dirty="0">
                <a:solidFill>
                  <a:srgbClr val="003366"/>
                </a:solidFill>
                <a:latin typeface="Microsoft YaHei" panose="020B0503020204020204" pitchFamily="34" charset="-122"/>
                <a:ea typeface="Microsoft YaHei" panose="020B0503020204020204" pitchFamily="34" charset="-122"/>
              </a:rPr>
              <a:t>②.</a:t>
            </a:r>
            <a:r>
              <a:rPr lang="zh-CN" altLang="en-US" sz="3200" dirty="0">
                <a:solidFill>
                  <a:srgbClr val="003366"/>
                </a:solidFill>
                <a:latin typeface="Microsoft YaHei" panose="020B0503020204020204" pitchFamily="34" charset="-122"/>
                <a:ea typeface="Microsoft YaHei" panose="020B0503020204020204" pitchFamily="34" charset="-122"/>
              </a:rPr>
              <a:t>偶然误差</a:t>
            </a:r>
          </a:p>
        </p:txBody>
      </p:sp>
      <p:sp>
        <p:nvSpPr>
          <p:cNvPr id="9" name="Text Box 12">
            <a:extLst>
              <a:ext uri="{FF2B5EF4-FFF2-40B4-BE49-F238E27FC236}">
                <a16:creationId xmlns:a16="http://schemas.microsoft.com/office/drawing/2014/main" id="{2C69C360-15DE-13DC-81DB-D756E4AA52CB}"/>
              </a:ext>
            </a:extLst>
          </p:cNvPr>
          <p:cNvSpPr txBox="1">
            <a:spLocks noChangeArrowheads="1"/>
          </p:cNvSpPr>
          <p:nvPr/>
        </p:nvSpPr>
        <p:spPr bwMode="auto">
          <a:xfrm>
            <a:off x="2229091" y="4061076"/>
            <a:ext cx="1752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dirty="0">
                <a:solidFill>
                  <a:srgbClr val="FF0000"/>
                </a:solidFill>
                <a:latin typeface="Microsoft YaHei" panose="020B0503020204020204" pitchFamily="34" charset="-122"/>
                <a:ea typeface="Microsoft YaHei" panose="020B0503020204020204" pitchFamily="34" charset="-122"/>
              </a:rPr>
              <a:t>随机性</a:t>
            </a:r>
            <a:endParaRPr lang="zh-CN" altLang="en-US" sz="3200" b="0" dirty="0">
              <a:solidFill>
                <a:srgbClr val="FF0000"/>
              </a:solidFill>
              <a:latin typeface="Microsoft YaHei" panose="020B0503020204020204" pitchFamily="34" charset="-122"/>
              <a:ea typeface="Microsoft YaHei" panose="020B0503020204020204" pitchFamily="34" charset="-122"/>
            </a:endParaRPr>
          </a:p>
        </p:txBody>
      </p:sp>
      <p:sp>
        <p:nvSpPr>
          <p:cNvPr id="10" name="Text Box 13">
            <a:extLst>
              <a:ext uri="{FF2B5EF4-FFF2-40B4-BE49-F238E27FC236}">
                <a16:creationId xmlns:a16="http://schemas.microsoft.com/office/drawing/2014/main" id="{808F7C0D-863A-7B57-38FE-370389302B6F}"/>
              </a:ext>
            </a:extLst>
          </p:cNvPr>
          <p:cNvSpPr txBox="1">
            <a:spLocks noChangeArrowheads="1"/>
          </p:cNvSpPr>
          <p:nvPr/>
        </p:nvSpPr>
        <p:spPr bwMode="auto">
          <a:xfrm>
            <a:off x="975236" y="4061076"/>
            <a:ext cx="141577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dirty="0">
                <a:solidFill>
                  <a:srgbClr val="003366"/>
                </a:solidFill>
                <a:latin typeface="Microsoft YaHei" panose="020B0503020204020204" pitchFamily="34" charset="-122"/>
                <a:ea typeface="Microsoft YaHei" panose="020B0503020204020204" pitchFamily="34" charset="-122"/>
              </a:rPr>
              <a:t>特点：</a:t>
            </a:r>
            <a:endParaRPr lang="zh-CN" altLang="en-US" sz="3200" b="0" dirty="0">
              <a:latin typeface="Microsoft YaHei" panose="020B0503020204020204" pitchFamily="34" charset="-122"/>
              <a:ea typeface="Microsoft YaHei" panose="020B0503020204020204" pitchFamily="34" charset="-122"/>
            </a:endParaRPr>
          </a:p>
        </p:txBody>
      </p:sp>
      <p:pic>
        <p:nvPicPr>
          <p:cNvPr id="6" name="Picture 2">
            <a:extLst>
              <a:ext uri="{FF2B5EF4-FFF2-40B4-BE49-F238E27FC236}">
                <a16:creationId xmlns:a16="http://schemas.microsoft.com/office/drawing/2014/main" id="{B269B969-A2D1-D260-A817-040C0CA7C1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9428" y="2456113"/>
            <a:ext cx="4695825" cy="3851275"/>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3">
            <a:extLst>
              <a:ext uri="{FF2B5EF4-FFF2-40B4-BE49-F238E27FC236}">
                <a16:creationId xmlns:a16="http://schemas.microsoft.com/office/drawing/2014/main" id="{09369EB8-0B78-98C6-FD32-C2EB2B40EAEC}"/>
              </a:ext>
            </a:extLst>
          </p:cNvPr>
          <p:cNvSpPr txBox="1">
            <a:spLocks noChangeArrowheads="1"/>
          </p:cNvSpPr>
          <p:nvPr/>
        </p:nvSpPr>
        <p:spPr bwMode="auto">
          <a:xfrm>
            <a:off x="6456040" y="1524078"/>
            <a:ext cx="545582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t">
              <a:spcBef>
                <a:spcPct val="50000"/>
              </a:spcBef>
            </a:pPr>
            <a:r>
              <a:rPr lang="zh-CN" altLang="en-US" sz="3200" dirty="0">
                <a:solidFill>
                  <a:srgbClr val="086BF0"/>
                </a:solidFill>
                <a:latin typeface="Microsoft YaHei" panose="020B0503020204020204" pitchFamily="34" charset="-122"/>
                <a:ea typeface="Microsoft YaHei" panose="020B0503020204020204" pitchFamily="34" charset="-122"/>
              </a:rPr>
              <a:t>偶然误差分布的三个性质：</a:t>
            </a:r>
          </a:p>
        </p:txBody>
      </p:sp>
      <p:sp>
        <p:nvSpPr>
          <p:cNvPr id="16" name="文本框 15">
            <a:extLst>
              <a:ext uri="{FF2B5EF4-FFF2-40B4-BE49-F238E27FC236}">
                <a16:creationId xmlns:a16="http://schemas.microsoft.com/office/drawing/2014/main" id="{351491B6-F1F0-872A-DB78-06AC521AAF41}"/>
              </a:ext>
            </a:extLst>
          </p:cNvPr>
          <p:cNvSpPr txBox="1"/>
          <p:nvPr/>
        </p:nvSpPr>
        <p:spPr>
          <a:xfrm>
            <a:off x="662755" y="5021349"/>
            <a:ext cx="4698722" cy="584775"/>
          </a:xfrm>
          <a:prstGeom prst="rect">
            <a:avLst/>
          </a:prstGeom>
          <a:noFill/>
        </p:spPr>
        <p:txBody>
          <a:bodyPr wrap="none" rtlCol="0">
            <a:spAutoFit/>
          </a:bodyPr>
          <a:lstStyle/>
          <a:p>
            <a:r>
              <a:rPr lang="zh-CN" altLang="en-US" sz="3200" dirty="0">
                <a:solidFill>
                  <a:srgbClr val="FF0000"/>
                </a:solidFill>
                <a:latin typeface="Microsoft YaHei" panose="020B0503020204020204" pitchFamily="34" charset="-122"/>
                <a:ea typeface="Microsoft YaHei" panose="020B0503020204020204" pitchFamily="34" charset="-122"/>
              </a:rPr>
              <a:t>单峰性、有界性、对称性</a:t>
            </a:r>
            <a:endParaRPr kumimoji="1" lang="zh-CN" altLang="en-US" sz="3200" dirty="0">
              <a:solidFill>
                <a:srgbClr val="FF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41623900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81" name="Text Box 13">
            <a:extLst>
              <a:ext uri="{FF2B5EF4-FFF2-40B4-BE49-F238E27FC236}">
                <a16:creationId xmlns:a16="http://schemas.microsoft.com/office/drawing/2014/main" id="{45D2595B-74EF-8F68-B1A8-A0CD640CB371}"/>
              </a:ext>
            </a:extLst>
          </p:cNvPr>
          <p:cNvSpPr txBox="1">
            <a:spLocks noChangeArrowheads="1"/>
          </p:cNvSpPr>
          <p:nvPr/>
        </p:nvSpPr>
        <p:spPr bwMode="auto">
          <a:xfrm>
            <a:off x="284205" y="1424321"/>
            <a:ext cx="43396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600" dirty="0">
                <a:solidFill>
                  <a:srgbClr val="FF6600"/>
                </a:solidFill>
                <a:latin typeface="SimHei" panose="02010609060101010101" pitchFamily="49" charset="-122"/>
                <a:ea typeface="SimHei" panose="02010609060101010101" pitchFamily="49" charset="-122"/>
              </a:rPr>
              <a:t>系统误差</a:t>
            </a:r>
            <a:r>
              <a:rPr lang="en-US" altLang="zh-CN" sz="3600" dirty="0">
                <a:solidFill>
                  <a:srgbClr val="FF6600"/>
                </a:solidFill>
                <a:latin typeface="SimHei" panose="02010609060101010101" pitchFamily="49" charset="-122"/>
                <a:ea typeface="SimHei" panose="02010609060101010101" pitchFamily="49" charset="-122"/>
              </a:rPr>
              <a:t>vs</a:t>
            </a:r>
            <a:r>
              <a:rPr lang="zh-CN" altLang="en-US" sz="3600" dirty="0">
                <a:solidFill>
                  <a:srgbClr val="FF6600"/>
                </a:solidFill>
                <a:latin typeface="SimHei" panose="02010609060101010101" pitchFamily="49" charset="-122"/>
                <a:ea typeface="SimHei" panose="02010609060101010101" pitchFamily="49" charset="-122"/>
              </a:rPr>
              <a:t>偶然误差</a:t>
            </a:r>
            <a:endParaRPr lang="zh-CN" altLang="en-US" sz="3600" b="0" dirty="0">
              <a:solidFill>
                <a:srgbClr val="FF6600"/>
              </a:solidFill>
              <a:latin typeface="SimHei" panose="02010609060101010101" pitchFamily="49" charset="-122"/>
              <a:ea typeface="SimHei" panose="02010609060101010101" pitchFamily="49" charset="-122"/>
            </a:endParaRPr>
          </a:p>
        </p:txBody>
      </p:sp>
      <p:sp>
        <p:nvSpPr>
          <p:cNvPr id="58382" name="Text Box 14">
            <a:extLst>
              <a:ext uri="{FF2B5EF4-FFF2-40B4-BE49-F238E27FC236}">
                <a16:creationId xmlns:a16="http://schemas.microsoft.com/office/drawing/2014/main" id="{116CC442-4DF2-49C3-D2E4-B499E667C4DE}"/>
              </a:ext>
            </a:extLst>
          </p:cNvPr>
          <p:cNvSpPr txBox="1">
            <a:spLocks noChangeArrowheads="1"/>
          </p:cNvSpPr>
          <p:nvPr/>
        </p:nvSpPr>
        <p:spPr bwMode="auto">
          <a:xfrm>
            <a:off x="1775520" y="2933358"/>
            <a:ext cx="182614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dirty="0">
                <a:solidFill>
                  <a:srgbClr val="2F5597"/>
                </a:solidFill>
                <a:latin typeface="Microsoft YaHei" panose="020B0503020204020204" pitchFamily="34" charset="-122"/>
                <a:ea typeface="Microsoft YaHei" panose="020B0503020204020204" pitchFamily="34" charset="-122"/>
              </a:rPr>
              <a:t>偶然误差</a:t>
            </a:r>
          </a:p>
        </p:txBody>
      </p:sp>
      <p:sp>
        <p:nvSpPr>
          <p:cNvPr id="58383" name="Text Box 15">
            <a:extLst>
              <a:ext uri="{FF2B5EF4-FFF2-40B4-BE49-F238E27FC236}">
                <a16:creationId xmlns:a16="http://schemas.microsoft.com/office/drawing/2014/main" id="{3AE5263B-CDE1-33FF-51E5-998D28F7DF77}"/>
              </a:ext>
            </a:extLst>
          </p:cNvPr>
          <p:cNvSpPr txBox="1">
            <a:spLocks noChangeArrowheads="1"/>
          </p:cNvSpPr>
          <p:nvPr/>
        </p:nvSpPr>
        <p:spPr bwMode="auto">
          <a:xfrm>
            <a:off x="4477842" y="2462963"/>
            <a:ext cx="141577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dirty="0">
                <a:solidFill>
                  <a:srgbClr val="2F5597"/>
                </a:solidFill>
                <a:latin typeface="Microsoft YaHei" panose="020B0503020204020204" pitchFamily="34" charset="-122"/>
                <a:ea typeface="Microsoft YaHei" panose="020B0503020204020204" pitchFamily="34" charset="-122"/>
              </a:rPr>
              <a:t>随机性</a:t>
            </a:r>
          </a:p>
        </p:txBody>
      </p:sp>
      <p:sp>
        <p:nvSpPr>
          <p:cNvPr id="58384" name="Text Box 16">
            <a:extLst>
              <a:ext uri="{FF2B5EF4-FFF2-40B4-BE49-F238E27FC236}">
                <a16:creationId xmlns:a16="http://schemas.microsoft.com/office/drawing/2014/main" id="{F604FAE8-4753-3569-9A9D-EF25041EEB88}"/>
              </a:ext>
            </a:extLst>
          </p:cNvPr>
          <p:cNvSpPr txBox="1">
            <a:spLocks noChangeArrowheads="1"/>
          </p:cNvSpPr>
          <p:nvPr/>
        </p:nvSpPr>
        <p:spPr bwMode="auto">
          <a:xfrm>
            <a:off x="4444504" y="3402148"/>
            <a:ext cx="428835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dirty="0">
                <a:solidFill>
                  <a:srgbClr val="7030A0"/>
                </a:solidFill>
                <a:latin typeface="Microsoft YaHei" panose="020B0503020204020204" pitchFamily="34" charset="-122"/>
                <a:ea typeface="Microsoft YaHei" panose="020B0503020204020204" pitchFamily="34" charset="-122"/>
              </a:rPr>
              <a:t>可通过多次测量来减小</a:t>
            </a:r>
          </a:p>
        </p:txBody>
      </p:sp>
      <p:sp>
        <p:nvSpPr>
          <p:cNvPr id="58385" name="Text Box 17">
            <a:extLst>
              <a:ext uri="{FF2B5EF4-FFF2-40B4-BE49-F238E27FC236}">
                <a16:creationId xmlns:a16="http://schemas.microsoft.com/office/drawing/2014/main" id="{3BCA1F49-A9F9-527A-C42A-EC73C5D80052}"/>
              </a:ext>
            </a:extLst>
          </p:cNvPr>
          <p:cNvSpPr txBox="1">
            <a:spLocks noChangeArrowheads="1"/>
          </p:cNvSpPr>
          <p:nvPr/>
        </p:nvSpPr>
        <p:spPr bwMode="auto">
          <a:xfrm>
            <a:off x="1779593" y="4907925"/>
            <a:ext cx="182614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dirty="0">
                <a:solidFill>
                  <a:srgbClr val="2F5597"/>
                </a:solidFill>
                <a:latin typeface="Microsoft YaHei" panose="020B0503020204020204" pitchFamily="34" charset="-122"/>
                <a:ea typeface="Microsoft YaHei" panose="020B0503020204020204" pitchFamily="34" charset="-122"/>
              </a:rPr>
              <a:t>系统误差</a:t>
            </a:r>
          </a:p>
        </p:txBody>
      </p:sp>
      <p:sp>
        <p:nvSpPr>
          <p:cNvPr id="58386" name="Text Box 18">
            <a:extLst>
              <a:ext uri="{FF2B5EF4-FFF2-40B4-BE49-F238E27FC236}">
                <a16:creationId xmlns:a16="http://schemas.microsoft.com/office/drawing/2014/main" id="{FF61D86F-D7D5-9D57-D2F5-A7194818E2B8}"/>
              </a:ext>
            </a:extLst>
          </p:cNvPr>
          <p:cNvSpPr txBox="1">
            <a:spLocks noChangeArrowheads="1"/>
          </p:cNvSpPr>
          <p:nvPr/>
        </p:nvSpPr>
        <p:spPr bwMode="auto">
          <a:xfrm>
            <a:off x="4449266" y="4374689"/>
            <a:ext cx="141577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dirty="0">
                <a:solidFill>
                  <a:srgbClr val="2F5597"/>
                </a:solidFill>
                <a:latin typeface="Microsoft YaHei" panose="020B0503020204020204" pitchFamily="34" charset="-122"/>
                <a:ea typeface="Microsoft YaHei" panose="020B0503020204020204" pitchFamily="34" charset="-122"/>
              </a:rPr>
              <a:t>确定性</a:t>
            </a:r>
          </a:p>
        </p:txBody>
      </p:sp>
      <p:sp>
        <p:nvSpPr>
          <p:cNvPr id="58387" name="Text Box 19">
            <a:extLst>
              <a:ext uri="{FF2B5EF4-FFF2-40B4-BE49-F238E27FC236}">
                <a16:creationId xmlns:a16="http://schemas.microsoft.com/office/drawing/2014/main" id="{732AFF00-6DFC-A34D-F017-FBBE66A58EE5}"/>
              </a:ext>
            </a:extLst>
          </p:cNvPr>
          <p:cNvSpPr txBox="1">
            <a:spLocks noChangeArrowheads="1"/>
          </p:cNvSpPr>
          <p:nvPr/>
        </p:nvSpPr>
        <p:spPr bwMode="auto">
          <a:xfrm>
            <a:off x="4444504" y="5373216"/>
            <a:ext cx="387798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dirty="0">
                <a:solidFill>
                  <a:srgbClr val="7030A0"/>
                </a:solidFill>
                <a:latin typeface="Microsoft YaHei" panose="020B0503020204020204" pitchFamily="34" charset="-122"/>
                <a:ea typeface="Microsoft YaHei" panose="020B0503020204020204" pitchFamily="34" charset="-122"/>
              </a:rPr>
              <a:t>可用特定方法来消除</a:t>
            </a:r>
          </a:p>
        </p:txBody>
      </p:sp>
      <p:grpSp>
        <p:nvGrpSpPr>
          <p:cNvPr id="2" name="组合 1">
            <a:extLst>
              <a:ext uri="{FF2B5EF4-FFF2-40B4-BE49-F238E27FC236}">
                <a16:creationId xmlns:a16="http://schemas.microsoft.com/office/drawing/2014/main" id="{8A77BD70-489E-6EC3-B437-2FC2478E4F0D}"/>
              </a:ext>
            </a:extLst>
          </p:cNvPr>
          <p:cNvGrpSpPr/>
          <p:nvPr/>
        </p:nvGrpSpPr>
        <p:grpSpPr>
          <a:xfrm>
            <a:off x="284205" y="78031"/>
            <a:ext cx="5488477" cy="1117600"/>
            <a:chOff x="123567" y="53615"/>
            <a:chExt cx="5488477" cy="1117600"/>
          </a:xfrm>
        </p:grpSpPr>
        <p:pic>
          <p:nvPicPr>
            <p:cNvPr id="3" name="图片 2">
              <a:extLst>
                <a:ext uri="{FF2B5EF4-FFF2-40B4-BE49-F238E27FC236}">
                  <a16:creationId xmlns:a16="http://schemas.microsoft.com/office/drawing/2014/main" id="{AEF05C2A-48E2-3529-74EE-B7F270DB4236}"/>
                </a:ext>
              </a:extLst>
            </p:cNvPr>
            <p:cNvPicPr>
              <a:picLocks noChangeAspect="1"/>
            </p:cNvPicPr>
            <p:nvPr/>
          </p:nvPicPr>
          <p:blipFill>
            <a:blip r:embed="rId2"/>
            <a:stretch>
              <a:fillRect/>
            </a:stretch>
          </p:blipFill>
          <p:spPr>
            <a:xfrm>
              <a:off x="4443644" y="53615"/>
              <a:ext cx="1168400" cy="1117600"/>
            </a:xfrm>
            <a:prstGeom prst="rect">
              <a:avLst/>
            </a:prstGeom>
          </p:spPr>
        </p:pic>
        <p:cxnSp>
          <p:nvCxnSpPr>
            <p:cNvPr id="4" name="直线连接符 3">
              <a:extLst>
                <a:ext uri="{FF2B5EF4-FFF2-40B4-BE49-F238E27FC236}">
                  <a16:creationId xmlns:a16="http://schemas.microsoft.com/office/drawing/2014/main" id="{B9BADD8E-B169-0012-F20E-D6F23BB08A58}"/>
                </a:ext>
              </a:extLst>
            </p:cNvPr>
            <p:cNvCxnSpPr>
              <a:cxnSpLocks/>
            </p:cNvCxnSpPr>
            <p:nvPr/>
          </p:nvCxnSpPr>
          <p:spPr>
            <a:xfrm>
              <a:off x="123567" y="1061128"/>
              <a:ext cx="5455822" cy="0"/>
            </a:xfrm>
            <a:prstGeom prst="line">
              <a:avLst/>
            </a:prstGeom>
            <a:ln w="28575">
              <a:solidFill>
                <a:srgbClr val="2F5597"/>
              </a:solidFill>
            </a:ln>
          </p:spPr>
          <p:style>
            <a:lnRef idx="1">
              <a:schemeClr val="accent1"/>
            </a:lnRef>
            <a:fillRef idx="0">
              <a:schemeClr val="accent1"/>
            </a:fillRef>
            <a:effectRef idx="0">
              <a:schemeClr val="accent1"/>
            </a:effectRef>
            <a:fontRef idx="minor">
              <a:schemeClr val="tx1"/>
            </a:fontRef>
          </p:style>
        </p:cxnSp>
      </p:grpSp>
      <p:sp>
        <p:nvSpPr>
          <p:cNvPr id="5" name="Rectangle 2">
            <a:extLst>
              <a:ext uri="{FF2B5EF4-FFF2-40B4-BE49-F238E27FC236}">
                <a16:creationId xmlns:a16="http://schemas.microsoft.com/office/drawing/2014/main" id="{9C554A74-7452-B844-65C0-C1BA746D8916}"/>
              </a:ext>
            </a:extLst>
          </p:cNvPr>
          <p:cNvSpPr txBox="1">
            <a:spLocks noChangeArrowheads="1"/>
          </p:cNvSpPr>
          <p:nvPr/>
        </p:nvSpPr>
        <p:spPr>
          <a:xfrm>
            <a:off x="284205" y="347373"/>
            <a:ext cx="4947699" cy="57891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rgbClr val="FF3300"/>
              </a:buClr>
              <a:buSzPct val="130000"/>
            </a:pPr>
            <a:r>
              <a:rPr lang="zh-CN" altLang="en-US" sz="4000" dirty="0">
                <a:solidFill>
                  <a:srgbClr val="003365"/>
                </a:solidFill>
                <a:latin typeface="SimHei" panose="02010609060101010101" pitchFamily="49" charset="-122"/>
                <a:ea typeface="SimHei" panose="02010609060101010101" pitchFamily="49" charset="-122"/>
              </a:rPr>
              <a:t>误差的分类</a:t>
            </a:r>
          </a:p>
        </p:txBody>
      </p:sp>
      <p:sp>
        <p:nvSpPr>
          <p:cNvPr id="8" name="左大括号 7">
            <a:extLst>
              <a:ext uri="{FF2B5EF4-FFF2-40B4-BE49-F238E27FC236}">
                <a16:creationId xmlns:a16="http://schemas.microsoft.com/office/drawing/2014/main" id="{03794EBD-C36A-C824-AD5E-4A29D9E6E575}"/>
              </a:ext>
            </a:extLst>
          </p:cNvPr>
          <p:cNvSpPr/>
          <p:nvPr/>
        </p:nvSpPr>
        <p:spPr>
          <a:xfrm>
            <a:off x="3799321" y="2744701"/>
            <a:ext cx="596954" cy="102364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9" name="左大括号 8">
            <a:extLst>
              <a:ext uri="{FF2B5EF4-FFF2-40B4-BE49-F238E27FC236}">
                <a16:creationId xmlns:a16="http://schemas.microsoft.com/office/drawing/2014/main" id="{E55AF160-3418-2EE6-2F46-28D12ADF4D32}"/>
              </a:ext>
            </a:extLst>
          </p:cNvPr>
          <p:cNvSpPr/>
          <p:nvPr/>
        </p:nvSpPr>
        <p:spPr>
          <a:xfrm>
            <a:off x="3799321" y="4719268"/>
            <a:ext cx="596954" cy="102364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58381"/>
                                        </p:tgtEl>
                                        <p:attrNameLst>
                                          <p:attrName>style.visibility</p:attrName>
                                        </p:attrNameLst>
                                      </p:cBhvr>
                                      <p:to>
                                        <p:strVal val="visible"/>
                                      </p:to>
                                    </p:set>
                                    <p:anim calcmode="lin" valueType="num">
                                      <p:cBhvr>
                                        <p:cTn id="7" dur="1000" fill="hold"/>
                                        <p:tgtEl>
                                          <p:spTgt spid="58381"/>
                                        </p:tgtEl>
                                        <p:attrNameLst>
                                          <p:attrName>ppt_w</p:attrName>
                                        </p:attrNameLst>
                                      </p:cBhvr>
                                      <p:tavLst>
                                        <p:tav tm="0">
                                          <p:val>
                                            <p:fltVal val="0"/>
                                          </p:val>
                                        </p:tav>
                                        <p:tav tm="100000">
                                          <p:val>
                                            <p:strVal val="#ppt_w"/>
                                          </p:val>
                                        </p:tav>
                                      </p:tavLst>
                                    </p:anim>
                                    <p:anim calcmode="lin" valueType="num">
                                      <p:cBhvr>
                                        <p:cTn id="8" dur="1000" fill="hold"/>
                                        <p:tgtEl>
                                          <p:spTgt spid="58381"/>
                                        </p:tgtEl>
                                        <p:attrNameLst>
                                          <p:attrName>ppt_h</p:attrName>
                                        </p:attrNameLst>
                                      </p:cBhvr>
                                      <p:tavLst>
                                        <p:tav tm="0">
                                          <p:val>
                                            <p:fltVal val="0"/>
                                          </p:val>
                                        </p:tav>
                                        <p:tav tm="100000">
                                          <p:val>
                                            <p:strVal val="#ppt_h"/>
                                          </p:val>
                                        </p:tav>
                                      </p:tavLst>
                                    </p:anim>
                                    <p:anim calcmode="lin" valueType="num">
                                      <p:cBhvr>
                                        <p:cTn id="9" dur="1000" fill="hold"/>
                                        <p:tgtEl>
                                          <p:spTgt spid="58381"/>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5838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38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3" presetClass="entr" presetSubtype="272" fill="hold" grpId="0" nodeType="clickEffect">
                                  <p:stCondLst>
                                    <p:cond delay="0"/>
                                  </p:stCondLst>
                                  <p:childTnLst>
                                    <p:set>
                                      <p:cBhvr>
                                        <p:cTn id="20" dur="1" fill="hold">
                                          <p:stCondLst>
                                            <p:cond delay="0"/>
                                          </p:stCondLst>
                                        </p:cTn>
                                        <p:tgtEl>
                                          <p:spTgt spid="58383"/>
                                        </p:tgtEl>
                                        <p:attrNameLst>
                                          <p:attrName>style.visibility</p:attrName>
                                        </p:attrNameLst>
                                      </p:cBhvr>
                                      <p:to>
                                        <p:strVal val="visible"/>
                                      </p:to>
                                    </p:set>
                                    <p:anim calcmode="lin" valueType="num">
                                      <p:cBhvr>
                                        <p:cTn id="21" dur="500" fill="hold"/>
                                        <p:tgtEl>
                                          <p:spTgt spid="58383"/>
                                        </p:tgtEl>
                                        <p:attrNameLst>
                                          <p:attrName>ppt_w</p:attrName>
                                        </p:attrNameLst>
                                      </p:cBhvr>
                                      <p:tavLst>
                                        <p:tav tm="0">
                                          <p:val>
                                            <p:strVal val="2/3*#ppt_w"/>
                                          </p:val>
                                        </p:tav>
                                        <p:tav tm="100000">
                                          <p:val>
                                            <p:strVal val="#ppt_w"/>
                                          </p:val>
                                        </p:tav>
                                      </p:tavLst>
                                    </p:anim>
                                    <p:anim calcmode="lin" valueType="num">
                                      <p:cBhvr>
                                        <p:cTn id="22" dur="500" fill="hold"/>
                                        <p:tgtEl>
                                          <p:spTgt spid="58383"/>
                                        </p:tgtEl>
                                        <p:attrNameLst>
                                          <p:attrName>ppt_h</p:attrName>
                                        </p:attrNameLst>
                                      </p:cBhvr>
                                      <p:tavLst>
                                        <p:tav tm="0">
                                          <p:val>
                                            <p:strVal val="2/3*#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838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3" presetClass="entr" presetSubtype="272" fill="hold" grpId="0" nodeType="clickEffect">
                                  <p:stCondLst>
                                    <p:cond delay="0"/>
                                  </p:stCondLst>
                                  <p:childTnLst>
                                    <p:set>
                                      <p:cBhvr>
                                        <p:cTn id="32" dur="1" fill="hold">
                                          <p:stCondLst>
                                            <p:cond delay="0"/>
                                          </p:stCondLst>
                                        </p:cTn>
                                        <p:tgtEl>
                                          <p:spTgt spid="58386"/>
                                        </p:tgtEl>
                                        <p:attrNameLst>
                                          <p:attrName>style.visibility</p:attrName>
                                        </p:attrNameLst>
                                      </p:cBhvr>
                                      <p:to>
                                        <p:strVal val="visible"/>
                                      </p:to>
                                    </p:set>
                                    <p:anim calcmode="lin" valueType="num">
                                      <p:cBhvr>
                                        <p:cTn id="33" dur="500" fill="hold"/>
                                        <p:tgtEl>
                                          <p:spTgt spid="58386"/>
                                        </p:tgtEl>
                                        <p:attrNameLst>
                                          <p:attrName>ppt_w</p:attrName>
                                        </p:attrNameLst>
                                      </p:cBhvr>
                                      <p:tavLst>
                                        <p:tav tm="0">
                                          <p:val>
                                            <p:strVal val="2/3*#ppt_w"/>
                                          </p:val>
                                        </p:tav>
                                        <p:tav tm="100000">
                                          <p:val>
                                            <p:strVal val="#ppt_w"/>
                                          </p:val>
                                        </p:tav>
                                      </p:tavLst>
                                    </p:anim>
                                    <p:anim calcmode="lin" valueType="num">
                                      <p:cBhvr>
                                        <p:cTn id="34" dur="500" fill="hold"/>
                                        <p:tgtEl>
                                          <p:spTgt spid="58386"/>
                                        </p:tgtEl>
                                        <p:attrNameLst>
                                          <p:attrName>ppt_h</p:attrName>
                                        </p:attrNameLst>
                                      </p:cBhvr>
                                      <p:tavLst>
                                        <p:tav tm="0">
                                          <p:val>
                                            <p:strVal val="2/3*#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58384"/>
                                        </p:tgtEl>
                                        <p:attrNameLst>
                                          <p:attrName>style.visibility</p:attrName>
                                        </p:attrNameLst>
                                      </p:cBhvr>
                                      <p:to>
                                        <p:strVal val="visible"/>
                                      </p:to>
                                    </p:set>
                                    <p:anim calcmode="lin" valueType="num">
                                      <p:cBhvr additive="base">
                                        <p:cTn id="39" dur="500" fill="hold"/>
                                        <p:tgtEl>
                                          <p:spTgt spid="58384"/>
                                        </p:tgtEl>
                                        <p:attrNameLst>
                                          <p:attrName>ppt_x</p:attrName>
                                        </p:attrNameLst>
                                      </p:cBhvr>
                                      <p:tavLst>
                                        <p:tav tm="0">
                                          <p:val>
                                            <p:strVal val="0-#ppt_w/2"/>
                                          </p:val>
                                        </p:tav>
                                        <p:tav tm="100000">
                                          <p:val>
                                            <p:strVal val="#ppt_x"/>
                                          </p:val>
                                        </p:tav>
                                      </p:tavLst>
                                    </p:anim>
                                    <p:anim calcmode="lin" valueType="num">
                                      <p:cBhvr additive="base">
                                        <p:cTn id="40" dur="500" fill="hold"/>
                                        <p:tgtEl>
                                          <p:spTgt spid="58384"/>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58387"/>
                                        </p:tgtEl>
                                        <p:attrNameLst>
                                          <p:attrName>style.visibility</p:attrName>
                                        </p:attrNameLst>
                                      </p:cBhvr>
                                      <p:to>
                                        <p:strVal val="visible"/>
                                      </p:to>
                                    </p:set>
                                    <p:anim calcmode="lin" valueType="num">
                                      <p:cBhvr additive="base">
                                        <p:cTn id="45" dur="500" fill="hold"/>
                                        <p:tgtEl>
                                          <p:spTgt spid="58387"/>
                                        </p:tgtEl>
                                        <p:attrNameLst>
                                          <p:attrName>ppt_x</p:attrName>
                                        </p:attrNameLst>
                                      </p:cBhvr>
                                      <p:tavLst>
                                        <p:tav tm="0">
                                          <p:val>
                                            <p:strVal val="0-#ppt_w/2"/>
                                          </p:val>
                                        </p:tav>
                                        <p:tav tm="100000">
                                          <p:val>
                                            <p:strVal val="#ppt_x"/>
                                          </p:val>
                                        </p:tav>
                                      </p:tavLst>
                                    </p:anim>
                                    <p:anim calcmode="lin" valueType="num">
                                      <p:cBhvr additive="base">
                                        <p:cTn id="46" dur="500" fill="hold"/>
                                        <p:tgtEl>
                                          <p:spTgt spid="5838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81" grpId="0" autoUpdateAnimBg="0"/>
      <p:bldP spid="58382" grpId="0"/>
      <p:bldP spid="58383" grpId="0" autoUpdateAnimBg="0"/>
      <p:bldP spid="58384" grpId="0" autoUpdateAnimBg="0"/>
      <p:bldP spid="58385" grpId="0"/>
      <p:bldP spid="58386" grpId="0" autoUpdateAnimBg="0"/>
      <p:bldP spid="58387" grpId="0" autoUpdateAnimBg="0"/>
      <p:bldP spid="8"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Text Box 2">
            <a:extLst>
              <a:ext uri="{FF2B5EF4-FFF2-40B4-BE49-F238E27FC236}">
                <a16:creationId xmlns:a16="http://schemas.microsoft.com/office/drawing/2014/main" id="{BA95B4A6-B291-8752-982A-FBE78D42FFAE}"/>
              </a:ext>
            </a:extLst>
          </p:cNvPr>
          <p:cNvSpPr txBox="1">
            <a:spLocks noChangeArrowheads="1"/>
          </p:cNvSpPr>
          <p:nvPr/>
        </p:nvSpPr>
        <p:spPr bwMode="auto">
          <a:xfrm>
            <a:off x="2367453" y="3136612"/>
            <a:ext cx="590040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3200" dirty="0">
                <a:solidFill>
                  <a:srgbClr val="003366"/>
                </a:solidFill>
                <a:latin typeface="Microsoft YaHei" panose="020B0503020204020204" pitchFamily="34" charset="-122"/>
                <a:ea typeface="Microsoft YaHei" panose="020B0503020204020204" pitchFamily="34" charset="-122"/>
              </a:rPr>
              <a:t>精密度与正确度的综合反映</a:t>
            </a:r>
            <a:endParaRPr lang="zh-CN" altLang="en-US" sz="3200" b="0" dirty="0">
              <a:latin typeface="Microsoft YaHei" panose="020B0503020204020204" pitchFamily="34" charset="-122"/>
              <a:ea typeface="Microsoft YaHei" panose="020B0503020204020204" pitchFamily="34" charset="-122"/>
            </a:endParaRPr>
          </a:p>
        </p:txBody>
      </p:sp>
      <p:sp>
        <p:nvSpPr>
          <p:cNvPr id="37891" name="Text Box 3">
            <a:extLst>
              <a:ext uri="{FF2B5EF4-FFF2-40B4-BE49-F238E27FC236}">
                <a16:creationId xmlns:a16="http://schemas.microsoft.com/office/drawing/2014/main" id="{7D83DAC1-BB04-4EE1-965B-D03AFB0D8C32}"/>
              </a:ext>
            </a:extLst>
          </p:cNvPr>
          <p:cNvSpPr txBox="1">
            <a:spLocks noChangeArrowheads="1"/>
          </p:cNvSpPr>
          <p:nvPr/>
        </p:nvSpPr>
        <p:spPr bwMode="auto">
          <a:xfrm>
            <a:off x="2345377" y="2369746"/>
            <a:ext cx="611588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3200" dirty="0">
                <a:solidFill>
                  <a:srgbClr val="003366"/>
                </a:solidFill>
                <a:latin typeface="Microsoft YaHei" panose="020B0503020204020204" pitchFamily="34" charset="-122"/>
                <a:ea typeface="Microsoft YaHei" panose="020B0503020204020204" pitchFamily="34" charset="-122"/>
              </a:rPr>
              <a:t>实验结果与真值的符合程度</a:t>
            </a:r>
            <a:endParaRPr lang="zh-CN" altLang="en-US" sz="3200" b="0" dirty="0">
              <a:latin typeface="Microsoft YaHei" panose="020B0503020204020204" pitchFamily="34" charset="-122"/>
              <a:ea typeface="Microsoft YaHei" panose="020B0503020204020204" pitchFamily="34" charset="-122"/>
            </a:endParaRPr>
          </a:p>
        </p:txBody>
      </p:sp>
      <p:sp>
        <p:nvSpPr>
          <p:cNvPr id="37892" name="Text Box 4">
            <a:extLst>
              <a:ext uri="{FF2B5EF4-FFF2-40B4-BE49-F238E27FC236}">
                <a16:creationId xmlns:a16="http://schemas.microsoft.com/office/drawing/2014/main" id="{C4178DC1-6995-5FF0-CEF5-CD38D09665E8}"/>
              </a:ext>
            </a:extLst>
          </p:cNvPr>
          <p:cNvSpPr txBox="1">
            <a:spLocks noChangeArrowheads="1"/>
          </p:cNvSpPr>
          <p:nvPr/>
        </p:nvSpPr>
        <p:spPr bwMode="auto">
          <a:xfrm>
            <a:off x="2334681" y="1490301"/>
            <a:ext cx="659838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3200" dirty="0">
                <a:solidFill>
                  <a:srgbClr val="003366"/>
                </a:solidFill>
                <a:latin typeface="Microsoft YaHei" panose="020B0503020204020204" pitchFamily="34" charset="-122"/>
                <a:ea typeface="Microsoft YaHei" panose="020B0503020204020204" pitchFamily="34" charset="-122"/>
              </a:rPr>
              <a:t>重复测量数据相互分散的程度</a:t>
            </a:r>
            <a:endParaRPr lang="zh-CN" altLang="en-US" sz="3200" b="0" dirty="0">
              <a:latin typeface="Microsoft YaHei" panose="020B0503020204020204" pitchFamily="34" charset="-122"/>
              <a:ea typeface="Microsoft YaHei" panose="020B0503020204020204" pitchFamily="34" charset="-122"/>
            </a:endParaRPr>
          </a:p>
        </p:txBody>
      </p:sp>
      <p:sp>
        <p:nvSpPr>
          <p:cNvPr id="37893" name="Text Box 5">
            <a:extLst>
              <a:ext uri="{FF2B5EF4-FFF2-40B4-BE49-F238E27FC236}">
                <a16:creationId xmlns:a16="http://schemas.microsoft.com/office/drawing/2014/main" id="{C4C4FDCD-1AB6-D604-A673-C3807649065D}"/>
              </a:ext>
            </a:extLst>
          </p:cNvPr>
          <p:cNvSpPr txBox="1">
            <a:spLocks noChangeArrowheads="1"/>
          </p:cNvSpPr>
          <p:nvPr/>
        </p:nvSpPr>
        <p:spPr bwMode="auto">
          <a:xfrm>
            <a:off x="95804" y="3160061"/>
            <a:ext cx="239005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ctr">
              <a:spcBef>
                <a:spcPct val="50000"/>
              </a:spcBef>
              <a:defRPr sz="3200">
                <a:solidFill>
                  <a:srgbClr val="0B00FF"/>
                </a:solidFill>
                <a:ea typeface="文鼎CS魏碑" pitchFamily="49" charset="-122"/>
              </a:defRPr>
            </a:lvl1pPr>
          </a:lstStyle>
          <a:p>
            <a:r>
              <a:rPr lang="en-US" altLang="zh-CN" dirty="0">
                <a:latin typeface="Microsoft YaHei" panose="020B0503020204020204" pitchFamily="34" charset="-122"/>
                <a:ea typeface="Microsoft YaHei" panose="020B0503020204020204" pitchFamily="34" charset="-122"/>
              </a:rPr>
              <a:t>③ </a:t>
            </a:r>
            <a:r>
              <a:rPr lang="zh-CN" altLang="en-US" dirty="0">
                <a:latin typeface="Microsoft YaHei" panose="020B0503020204020204" pitchFamily="34" charset="-122"/>
                <a:ea typeface="Microsoft YaHei" panose="020B0503020204020204" pitchFamily="34" charset="-122"/>
              </a:rPr>
              <a:t>准确度：</a:t>
            </a:r>
          </a:p>
        </p:txBody>
      </p:sp>
      <p:sp>
        <p:nvSpPr>
          <p:cNvPr id="37898" name="Text Box 10">
            <a:extLst>
              <a:ext uri="{FF2B5EF4-FFF2-40B4-BE49-F238E27FC236}">
                <a16:creationId xmlns:a16="http://schemas.microsoft.com/office/drawing/2014/main" id="{7C1518D4-CF1D-4393-AC9C-3CB6CE40E62E}"/>
              </a:ext>
            </a:extLst>
          </p:cNvPr>
          <p:cNvSpPr txBox="1">
            <a:spLocks noChangeArrowheads="1"/>
          </p:cNvSpPr>
          <p:nvPr/>
        </p:nvSpPr>
        <p:spPr bwMode="auto">
          <a:xfrm>
            <a:off x="95804" y="2336076"/>
            <a:ext cx="233597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ctr">
              <a:spcBef>
                <a:spcPct val="50000"/>
              </a:spcBef>
              <a:defRPr sz="3200">
                <a:solidFill>
                  <a:srgbClr val="0B00FF"/>
                </a:solidFill>
                <a:ea typeface="文鼎CS魏碑" pitchFamily="49" charset="-122"/>
              </a:defRPr>
            </a:lvl1pPr>
          </a:lstStyle>
          <a:p>
            <a:r>
              <a:rPr lang="en-US" altLang="zh-CN" dirty="0">
                <a:latin typeface="Microsoft YaHei" panose="020B0503020204020204" pitchFamily="34" charset="-122"/>
                <a:ea typeface="Microsoft YaHei" panose="020B0503020204020204" pitchFamily="34" charset="-122"/>
              </a:rPr>
              <a:t>② </a:t>
            </a:r>
            <a:r>
              <a:rPr lang="zh-CN" altLang="en-US" dirty="0">
                <a:latin typeface="Microsoft YaHei" panose="020B0503020204020204" pitchFamily="34" charset="-122"/>
                <a:ea typeface="Microsoft YaHei" panose="020B0503020204020204" pitchFamily="34" charset="-122"/>
              </a:rPr>
              <a:t>正确度：</a:t>
            </a:r>
          </a:p>
        </p:txBody>
      </p:sp>
      <p:sp>
        <p:nvSpPr>
          <p:cNvPr id="37903" name="Text Box 15">
            <a:extLst>
              <a:ext uri="{FF2B5EF4-FFF2-40B4-BE49-F238E27FC236}">
                <a16:creationId xmlns:a16="http://schemas.microsoft.com/office/drawing/2014/main" id="{78874889-6E8F-988D-1E16-78D79AEDB4DF}"/>
              </a:ext>
            </a:extLst>
          </p:cNvPr>
          <p:cNvSpPr txBox="1">
            <a:spLocks noChangeArrowheads="1"/>
          </p:cNvSpPr>
          <p:nvPr/>
        </p:nvSpPr>
        <p:spPr bwMode="auto">
          <a:xfrm>
            <a:off x="119336" y="1477503"/>
            <a:ext cx="231243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altLang="zh-CN" sz="3200" dirty="0">
                <a:solidFill>
                  <a:srgbClr val="0B00FF"/>
                </a:solidFill>
                <a:latin typeface="Microsoft YaHei" panose="020B0503020204020204" pitchFamily="34" charset="-122"/>
                <a:ea typeface="Microsoft YaHei" panose="020B0503020204020204" pitchFamily="34" charset="-122"/>
              </a:rPr>
              <a:t>①</a:t>
            </a:r>
            <a:r>
              <a:rPr lang="zh-CN" altLang="en-US" sz="3200" dirty="0">
                <a:solidFill>
                  <a:srgbClr val="0B00FF"/>
                </a:solidFill>
                <a:latin typeface="Microsoft YaHei" panose="020B0503020204020204" pitchFamily="34" charset="-122"/>
                <a:ea typeface="Microsoft YaHei" panose="020B0503020204020204" pitchFamily="34" charset="-122"/>
              </a:rPr>
              <a:t> 精密度：</a:t>
            </a:r>
          </a:p>
        </p:txBody>
      </p:sp>
      <p:sp>
        <p:nvSpPr>
          <p:cNvPr id="37909" name="Text Box 21">
            <a:extLst>
              <a:ext uri="{FF2B5EF4-FFF2-40B4-BE49-F238E27FC236}">
                <a16:creationId xmlns:a16="http://schemas.microsoft.com/office/drawing/2014/main" id="{F6C07D4B-3BED-06CD-16FF-4A813188156E}"/>
              </a:ext>
            </a:extLst>
          </p:cNvPr>
          <p:cNvSpPr txBox="1">
            <a:spLocks noChangeArrowheads="1"/>
          </p:cNvSpPr>
          <p:nvPr/>
        </p:nvSpPr>
        <p:spPr bwMode="auto">
          <a:xfrm>
            <a:off x="8275040" y="2318752"/>
            <a:ext cx="2514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600">
                <a:solidFill>
                  <a:srgbClr val="FF0000"/>
                </a:solidFill>
                <a:latin typeface="Microsoft YaHei" panose="020B0503020204020204" pitchFamily="34" charset="-122"/>
                <a:ea typeface="Microsoft YaHei" panose="020B0503020204020204" pitchFamily="34" charset="-122"/>
              </a:rPr>
              <a:t>系统误差</a:t>
            </a:r>
          </a:p>
        </p:txBody>
      </p:sp>
      <p:sp>
        <p:nvSpPr>
          <p:cNvPr id="37910" name="Line 22">
            <a:extLst>
              <a:ext uri="{FF2B5EF4-FFF2-40B4-BE49-F238E27FC236}">
                <a16:creationId xmlns:a16="http://schemas.microsoft.com/office/drawing/2014/main" id="{A4B86EDA-1499-E407-B004-ABFC9C6AC905}"/>
              </a:ext>
            </a:extLst>
          </p:cNvPr>
          <p:cNvSpPr>
            <a:spLocks noChangeShapeType="1"/>
          </p:cNvSpPr>
          <p:nvPr/>
        </p:nvSpPr>
        <p:spPr bwMode="auto">
          <a:xfrm flipV="1">
            <a:off x="7496439" y="2662133"/>
            <a:ext cx="685800" cy="0"/>
          </a:xfrm>
          <a:prstGeom prst="line">
            <a:avLst/>
          </a:prstGeom>
          <a:noFill/>
          <a:ln w="38100">
            <a:solidFill>
              <a:srgbClr val="FF4848"/>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11" name="Line 23">
            <a:extLst>
              <a:ext uri="{FF2B5EF4-FFF2-40B4-BE49-F238E27FC236}">
                <a16:creationId xmlns:a16="http://schemas.microsoft.com/office/drawing/2014/main" id="{F75D7326-6C2B-DD55-C283-6F39CA85ADC0}"/>
              </a:ext>
            </a:extLst>
          </p:cNvPr>
          <p:cNvSpPr>
            <a:spLocks noChangeShapeType="1"/>
          </p:cNvSpPr>
          <p:nvPr/>
        </p:nvSpPr>
        <p:spPr bwMode="auto">
          <a:xfrm flipV="1">
            <a:off x="7924962" y="1782688"/>
            <a:ext cx="685800" cy="0"/>
          </a:xfrm>
          <a:prstGeom prst="line">
            <a:avLst/>
          </a:prstGeom>
          <a:noFill/>
          <a:ln w="38100">
            <a:solidFill>
              <a:srgbClr val="FF4848"/>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12" name="Text Box 24">
            <a:extLst>
              <a:ext uri="{FF2B5EF4-FFF2-40B4-BE49-F238E27FC236}">
                <a16:creationId xmlns:a16="http://schemas.microsoft.com/office/drawing/2014/main" id="{91E31848-9086-9A61-CADB-449BFC4B835D}"/>
              </a:ext>
            </a:extLst>
          </p:cNvPr>
          <p:cNvSpPr txBox="1">
            <a:spLocks noChangeArrowheads="1"/>
          </p:cNvSpPr>
          <p:nvPr/>
        </p:nvSpPr>
        <p:spPr bwMode="auto">
          <a:xfrm>
            <a:off x="8400585" y="1449215"/>
            <a:ext cx="2743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3600" dirty="0">
                <a:solidFill>
                  <a:srgbClr val="FF0000"/>
                </a:solidFill>
                <a:latin typeface="Microsoft YaHei" panose="020B0503020204020204" pitchFamily="34" charset="-122"/>
                <a:ea typeface="Microsoft YaHei" panose="020B0503020204020204" pitchFamily="34" charset="-122"/>
              </a:rPr>
              <a:t>偶然误差</a:t>
            </a:r>
            <a:endParaRPr lang="zh-CN" altLang="en-US" sz="3600" b="0" dirty="0">
              <a:solidFill>
                <a:srgbClr val="FF0000"/>
              </a:solidFill>
              <a:latin typeface="Microsoft YaHei" panose="020B0503020204020204" pitchFamily="34" charset="-122"/>
              <a:ea typeface="Microsoft YaHei" panose="020B0503020204020204" pitchFamily="34" charset="-122"/>
            </a:endParaRPr>
          </a:p>
        </p:txBody>
      </p:sp>
      <p:sp>
        <p:nvSpPr>
          <p:cNvPr id="37914" name="Text Box 26">
            <a:extLst>
              <a:ext uri="{FF2B5EF4-FFF2-40B4-BE49-F238E27FC236}">
                <a16:creationId xmlns:a16="http://schemas.microsoft.com/office/drawing/2014/main" id="{CC3F4F48-0B68-5051-4B4C-E80D46AD52BA}"/>
              </a:ext>
            </a:extLst>
          </p:cNvPr>
          <p:cNvSpPr txBox="1">
            <a:spLocks noChangeArrowheads="1"/>
          </p:cNvSpPr>
          <p:nvPr/>
        </p:nvSpPr>
        <p:spPr bwMode="auto">
          <a:xfrm>
            <a:off x="-22398" y="3188126"/>
            <a:ext cx="914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3600" dirty="0">
                <a:solidFill>
                  <a:srgbClr val="003366"/>
                </a:solidFill>
                <a:ea typeface="仿宋_GB2312" panose="02010609030101010101" pitchFamily="49" charset="-122"/>
              </a:rPr>
              <a:t> </a:t>
            </a:r>
          </a:p>
        </p:txBody>
      </p:sp>
      <p:grpSp>
        <p:nvGrpSpPr>
          <p:cNvPr id="4" name="组合 3">
            <a:extLst>
              <a:ext uri="{FF2B5EF4-FFF2-40B4-BE49-F238E27FC236}">
                <a16:creationId xmlns:a16="http://schemas.microsoft.com/office/drawing/2014/main" id="{BB7684D2-FBC1-EC1E-C3C3-4BC1268D57B0}"/>
              </a:ext>
            </a:extLst>
          </p:cNvPr>
          <p:cNvGrpSpPr/>
          <p:nvPr/>
        </p:nvGrpSpPr>
        <p:grpSpPr>
          <a:xfrm>
            <a:off x="284205" y="78031"/>
            <a:ext cx="5488477" cy="1117600"/>
            <a:chOff x="123567" y="53615"/>
            <a:chExt cx="5488477" cy="1117600"/>
          </a:xfrm>
        </p:grpSpPr>
        <p:pic>
          <p:nvPicPr>
            <p:cNvPr id="5" name="图片 4">
              <a:extLst>
                <a:ext uri="{FF2B5EF4-FFF2-40B4-BE49-F238E27FC236}">
                  <a16:creationId xmlns:a16="http://schemas.microsoft.com/office/drawing/2014/main" id="{13EC3379-B70C-AC50-7299-D762C0C2AB72}"/>
                </a:ext>
              </a:extLst>
            </p:cNvPr>
            <p:cNvPicPr>
              <a:picLocks noChangeAspect="1"/>
            </p:cNvPicPr>
            <p:nvPr/>
          </p:nvPicPr>
          <p:blipFill>
            <a:blip r:embed="rId2"/>
            <a:stretch>
              <a:fillRect/>
            </a:stretch>
          </p:blipFill>
          <p:spPr>
            <a:xfrm>
              <a:off x="4443644" y="53615"/>
              <a:ext cx="1168400" cy="1117600"/>
            </a:xfrm>
            <a:prstGeom prst="rect">
              <a:avLst/>
            </a:prstGeom>
          </p:spPr>
        </p:pic>
        <p:cxnSp>
          <p:nvCxnSpPr>
            <p:cNvPr id="6" name="直线连接符 5">
              <a:extLst>
                <a:ext uri="{FF2B5EF4-FFF2-40B4-BE49-F238E27FC236}">
                  <a16:creationId xmlns:a16="http://schemas.microsoft.com/office/drawing/2014/main" id="{BE272961-8671-2481-2280-3D33CE786343}"/>
                </a:ext>
              </a:extLst>
            </p:cNvPr>
            <p:cNvCxnSpPr>
              <a:cxnSpLocks/>
            </p:cNvCxnSpPr>
            <p:nvPr/>
          </p:nvCxnSpPr>
          <p:spPr>
            <a:xfrm>
              <a:off x="123567" y="1061128"/>
              <a:ext cx="5455822" cy="0"/>
            </a:xfrm>
            <a:prstGeom prst="line">
              <a:avLst/>
            </a:prstGeom>
            <a:ln w="28575">
              <a:solidFill>
                <a:srgbClr val="2F5597"/>
              </a:solidFill>
            </a:ln>
          </p:spPr>
          <p:style>
            <a:lnRef idx="1">
              <a:schemeClr val="accent1"/>
            </a:lnRef>
            <a:fillRef idx="0">
              <a:schemeClr val="accent1"/>
            </a:fillRef>
            <a:effectRef idx="0">
              <a:schemeClr val="accent1"/>
            </a:effectRef>
            <a:fontRef idx="minor">
              <a:schemeClr val="tx1"/>
            </a:fontRef>
          </p:style>
        </p:cxnSp>
      </p:grpSp>
      <p:sp>
        <p:nvSpPr>
          <p:cNvPr id="7" name="Rectangle 2">
            <a:extLst>
              <a:ext uri="{FF2B5EF4-FFF2-40B4-BE49-F238E27FC236}">
                <a16:creationId xmlns:a16="http://schemas.microsoft.com/office/drawing/2014/main" id="{45381224-E385-2C7A-5CDC-4933BAEA33A4}"/>
              </a:ext>
            </a:extLst>
          </p:cNvPr>
          <p:cNvSpPr txBox="1">
            <a:spLocks noChangeArrowheads="1"/>
          </p:cNvSpPr>
          <p:nvPr/>
        </p:nvSpPr>
        <p:spPr>
          <a:xfrm>
            <a:off x="284205" y="347373"/>
            <a:ext cx="4947699" cy="57891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rgbClr val="FF3300"/>
              </a:buClr>
              <a:buSzPct val="130000"/>
            </a:pPr>
            <a:r>
              <a:rPr lang="zh-CN" altLang="en-US" sz="4000" dirty="0">
                <a:solidFill>
                  <a:srgbClr val="003365"/>
                </a:solidFill>
                <a:latin typeface="SimHei" panose="02010609060101010101" pitchFamily="49" charset="-122"/>
                <a:ea typeface="SimHei" panose="02010609060101010101" pitchFamily="49" charset="-122"/>
              </a:rPr>
              <a:t>误差的几个概念</a:t>
            </a:r>
          </a:p>
        </p:txBody>
      </p:sp>
      <p:pic>
        <p:nvPicPr>
          <p:cNvPr id="1026" name="Picture 2" descr="undefined">
            <a:extLst>
              <a:ext uri="{FF2B5EF4-FFF2-40B4-BE49-F238E27FC236}">
                <a16:creationId xmlns:a16="http://schemas.microsoft.com/office/drawing/2014/main" id="{909AF6FB-21A8-4258-6D80-11EB4551E442}"/>
              </a:ext>
            </a:extLst>
          </p:cNvPr>
          <p:cNvPicPr>
            <a:picLocks noChangeAspect="1" noChangeArrowheads="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4115"/>
                    </a14:imgEffect>
                    <a14:imgEffect>
                      <a14:saturation sat="400000"/>
                    </a14:imgEffect>
                  </a14:imgLayer>
                </a14:imgProps>
              </a:ext>
              <a:ext uri="{28A0092B-C50C-407E-A947-70E740481C1C}">
                <a14:useLocalDpi xmlns:a14="http://schemas.microsoft.com/office/drawing/2010/main" val="0"/>
              </a:ext>
            </a:extLst>
          </a:blip>
          <a:srcRect/>
          <a:stretch/>
        </p:blipFill>
        <p:spPr bwMode="auto">
          <a:xfrm>
            <a:off x="2537625" y="3926156"/>
            <a:ext cx="5301714" cy="2853813"/>
          </a:xfrm>
          <a:prstGeom prst="rect">
            <a:avLst/>
          </a:prstGeom>
          <a:noFill/>
          <a:ln w="19050">
            <a:solidFill>
              <a:srgbClr val="7030A0"/>
            </a:solidFill>
          </a:ln>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7903"/>
                                        </p:tgtEl>
                                        <p:attrNameLst>
                                          <p:attrName>style.visibility</p:attrName>
                                        </p:attrNameLst>
                                      </p:cBhvr>
                                      <p:to>
                                        <p:strVal val="visible"/>
                                      </p:to>
                                    </p:set>
                                    <p:animEffect transition="in" filter="dissolve">
                                      <p:cBhvr>
                                        <p:cTn id="7" dur="500"/>
                                        <p:tgtEl>
                                          <p:spTgt spid="3790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iterate type="lt">
                                    <p:tmPct val="100000"/>
                                  </p:iterate>
                                  <p:childTnLst>
                                    <p:set>
                                      <p:cBhvr>
                                        <p:cTn id="11" dur="1" fill="hold">
                                          <p:stCondLst>
                                            <p:cond delay="0"/>
                                          </p:stCondLst>
                                        </p:cTn>
                                        <p:tgtEl>
                                          <p:spTgt spid="37892"/>
                                        </p:tgtEl>
                                        <p:attrNameLst>
                                          <p:attrName>style.visibility</p:attrName>
                                        </p:attrNameLst>
                                      </p:cBhvr>
                                      <p:to>
                                        <p:strVal val="visible"/>
                                      </p:to>
                                    </p:set>
                                    <p:animEffect transition="in" filter="wipe(left)">
                                      <p:cBhvr>
                                        <p:cTn id="12" dur="75"/>
                                        <p:tgtEl>
                                          <p:spTgt spid="3789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7911"/>
                                        </p:tgtEl>
                                        <p:attrNameLst>
                                          <p:attrName>style.visibility</p:attrName>
                                        </p:attrNameLst>
                                      </p:cBhvr>
                                      <p:to>
                                        <p:strVal val="visible"/>
                                      </p:to>
                                    </p:set>
                                    <p:animEffect transition="in" filter="wipe(left)">
                                      <p:cBhvr>
                                        <p:cTn id="17" dur="500"/>
                                        <p:tgtEl>
                                          <p:spTgt spid="379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iterate type="lt">
                                    <p:tmPct val="100000"/>
                                  </p:iterate>
                                  <p:childTnLst>
                                    <p:set>
                                      <p:cBhvr>
                                        <p:cTn id="21" dur="1" fill="hold">
                                          <p:stCondLst>
                                            <p:cond delay="0"/>
                                          </p:stCondLst>
                                        </p:cTn>
                                        <p:tgtEl>
                                          <p:spTgt spid="37912"/>
                                        </p:tgtEl>
                                        <p:attrNameLst>
                                          <p:attrName>style.visibility</p:attrName>
                                        </p:attrNameLst>
                                      </p:cBhvr>
                                      <p:to>
                                        <p:strVal val="visible"/>
                                      </p:to>
                                    </p:set>
                                    <p:animEffect transition="in" filter="wipe(left)">
                                      <p:cBhvr>
                                        <p:cTn id="22" dur="75"/>
                                        <p:tgtEl>
                                          <p:spTgt spid="37912"/>
                                        </p:tgtEl>
                                      </p:cBhvr>
                                    </p:animEffect>
                                  </p:childTnLst>
                                </p:cTn>
                              </p:par>
                            </p:childTnLst>
                          </p:cTn>
                        </p:par>
                        <p:par>
                          <p:cTn id="23" fill="hold" nodeType="afterGroup">
                            <p:stCondLst>
                              <p:cond delay="300"/>
                            </p:stCondLst>
                            <p:childTnLst>
                              <p:par>
                                <p:cTn id="24" presetID="9" presetClass="entr" presetSubtype="0" fill="hold" grpId="0" nodeType="afterEffect">
                                  <p:stCondLst>
                                    <p:cond delay="0"/>
                                  </p:stCondLst>
                                  <p:childTnLst>
                                    <p:set>
                                      <p:cBhvr>
                                        <p:cTn id="25" dur="1" fill="hold">
                                          <p:stCondLst>
                                            <p:cond delay="0"/>
                                          </p:stCondLst>
                                        </p:cTn>
                                        <p:tgtEl>
                                          <p:spTgt spid="37898"/>
                                        </p:tgtEl>
                                        <p:attrNameLst>
                                          <p:attrName>style.visibility</p:attrName>
                                        </p:attrNameLst>
                                      </p:cBhvr>
                                      <p:to>
                                        <p:strVal val="visible"/>
                                      </p:to>
                                    </p:set>
                                    <p:animEffect transition="in" filter="dissolve">
                                      <p:cBhvr>
                                        <p:cTn id="26" dur="500"/>
                                        <p:tgtEl>
                                          <p:spTgt spid="3789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iterate type="lt">
                                    <p:tmPct val="100000"/>
                                  </p:iterate>
                                  <p:childTnLst>
                                    <p:set>
                                      <p:cBhvr>
                                        <p:cTn id="30" dur="1" fill="hold">
                                          <p:stCondLst>
                                            <p:cond delay="0"/>
                                          </p:stCondLst>
                                        </p:cTn>
                                        <p:tgtEl>
                                          <p:spTgt spid="37891"/>
                                        </p:tgtEl>
                                        <p:attrNameLst>
                                          <p:attrName>style.visibility</p:attrName>
                                        </p:attrNameLst>
                                      </p:cBhvr>
                                      <p:to>
                                        <p:strVal val="visible"/>
                                      </p:to>
                                    </p:set>
                                    <p:animEffect transition="in" filter="wipe(left)">
                                      <p:cBhvr>
                                        <p:cTn id="31" dur="75"/>
                                        <p:tgtEl>
                                          <p:spTgt spid="37891"/>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37910"/>
                                        </p:tgtEl>
                                        <p:attrNameLst>
                                          <p:attrName>style.visibility</p:attrName>
                                        </p:attrNameLst>
                                      </p:cBhvr>
                                      <p:to>
                                        <p:strVal val="visible"/>
                                      </p:to>
                                    </p:set>
                                    <p:animEffect transition="in" filter="wipe(left)">
                                      <p:cBhvr>
                                        <p:cTn id="36" dur="500"/>
                                        <p:tgtEl>
                                          <p:spTgt spid="37910"/>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iterate type="lt">
                                    <p:tmPct val="100000"/>
                                  </p:iterate>
                                  <p:childTnLst>
                                    <p:set>
                                      <p:cBhvr>
                                        <p:cTn id="40" dur="1" fill="hold">
                                          <p:stCondLst>
                                            <p:cond delay="0"/>
                                          </p:stCondLst>
                                        </p:cTn>
                                        <p:tgtEl>
                                          <p:spTgt spid="37909"/>
                                        </p:tgtEl>
                                        <p:attrNameLst>
                                          <p:attrName>style.visibility</p:attrName>
                                        </p:attrNameLst>
                                      </p:cBhvr>
                                      <p:to>
                                        <p:strVal val="visible"/>
                                      </p:to>
                                    </p:set>
                                    <p:animEffect transition="in" filter="wipe(left)">
                                      <p:cBhvr>
                                        <p:cTn id="41" dur="75"/>
                                        <p:tgtEl>
                                          <p:spTgt spid="37909"/>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childTnLst>
                                    <p:set>
                                      <p:cBhvr>
                                        <p:cTn id="45" dur="1" fill="hold">
                                          <p:stCondLst>
                                            <p:cond delay="499"/>
                                          </p:stCondLst>
                                        </p:cTn>
                                        <p:tgtEl>
                                          <p:spTgt spid="37914"/>
                                        </p:tgtEl>
                                        <p:attrNameLst>
                                          <p:attrName>style.visibility</p:attrName>
                                        </p:attrNameLst>
                                      </p:cBhvr>
                                      <p:to>
                                        <p:strVal val="visible"/>
                                      </p:to>
                                    </p:set>
                                  </p:childTnLst>
                                </p:cTn>
                              </p:par>
                            </p:childTnLst>
                          </p:cTn>
                        </p:par>
                        <p:par>
                          <p:cTn id="46" fill="hold" nodeType="afterGroup">
                            <p:stCondLst>
                              <p:cond delay="500"/>
                            </p:stCondLst>
                            <p:childTnLst>
                              <p:par>
                                <p:cTn id="47" presetID="9" presetClass="entr" presetSubtype="0" fill="hold" grpId="0" nodeType="afterEffect">
                                  <p:stCondLst>
                                    <p:cond delay="0"/>
                                  </p:stCondLst>
                                  <p:childTnLst>
                                    <p:set>
                                      <p:cBhvr>
                                        <p:cTn id="48" dur="1" fill="hold">
                                          <p:stCondLst>
                                            <p:cond delay="0"/>
                                          </p:stCondLst>
                                        </p:cTn>
                                        <p:tgtEl>
                                          <p:spTgt spid="37893"/>
                                        </p:tgtEl>
                                        <p:attrNameLst>
                                          <p:attrName>style.visibility</p:attrName>
                                        </p:attrNameLst>
                                      </p:cBhvr>
                                      <p:to>
                                        <p:strVal val="visible"/>
                                      </p:to>
                                    </p:set>
                                    <p:animEffect transition="in" filter="dissolve">
                                      <p:cBhvr>
                                        <p:cTn id="49" dur="500"/>
                                        <p:tgtEl>
                                          <p:spTgt spid="37893"/>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grpId="0" nodeType="clickEffect">
                                  <p:stCondLst>
                                    <p:cond delay="0"/>
                                  </p:stCondLst>
                                  <p:iterate type="lt">
                                    <p:tmPct val="100000"/>
                                  </p:iterate>
                                  <p:childTnLst>
                                    <p:set>
                                      <p:cBhvr>
                                        <p:cTn id="53" dur="1" fill="hold">
                                          <p:stCondLst>
                                            <p:cond delay="0"/>
                                          </p:stCondLst>
                                        </p:cTn>
                                        <p:tgtEl>
                                          <p:spTgt spid="37890"/>
                                        </p:tgtEl>
                                        <p:attrNameLst>
                                          <p:attrName>style.visibility</p:attrName>
                                        </p:attrNameLst>
                                      </p:cBhvr>
                                      <p:to>
                                        <p:strVal val="visible"/>
                                      </p:to>
                                    </p:set>
                                    <p:animEffect transition="in" filter="wipe(left)">
                                      <p:cBhvr>
                                        <p:cTn id="54" dur="75"/>
                                        <p:tgtEl>
                                          <p:spTgt spid="37890"/>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 grpId="0" autoUpdateAnimBg="0"/>
      <p:bldP spid="37891" grpId="0" autoUpdateAnimBg="0"/>
      <p:bldP spid="37892" grpId="0" autoUpdateAnimBg="0"/>
      <p:bldP spid="37893" grpId="0" autoUpdateAnimBg="0"/>
      <p:bldP spid="37898" grpId="0" autoUpdateAnimBg="0"/>
      <p:bldP spid="37903" grpId="0" autoUpdateAnimBg="0"/>
      <p:bldP spid="37909" grpId="0" autoUpdateAnimBg="0"/>
      <p:bldP spid="37912" grpId="0" autoUpdateAnimBg="0"/>
      <p:bldP spid="37914"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a:extLst>
              <a:ext uri="{FF2B5EF4-FFF2-40B4-BE49-F238E27FC236}">
                <a16:creationId xmlns:a16="http://schemas.microsoft.com/office/drawing/2014/main" id="{44DBA1F7-BD7F-ABE5-51F7-28DF09D995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3800" y="2133600"/>
            <a:ext cx="25146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39939" name="Picture 3">
            <a:extLst>
              <a:ext uri="{FF2B5EF4-FFF2-40B4-BE49-F238E27FC236}">
                <a16:creationId xmlns:a16="http://schemas.microsoft.com/office/drawing/2014/main" id="{F1708AF8-FC0D-DF81-98F7-B0843EFFCC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2133600"/>
            <a:ext cx="25146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39940" name="Picture 4">
            <a:extLst>
              <a:ext uri="{FF2B5EF4-FFF2-40B4-BE49-F238E27FC236}">
                <a16:creationId xmlns:a16="http://schemas.microsoft.com/office/drawing/2014/main" id="{959664D1-27EC-A76F-CF8A-7FC3E4F2C6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133600"/>
            <a:ext cx="2514600" cy="2514600"/>
          </a:xfrm>
          <a:prstGeom prst="rect">
            <a:avLst/>
          </a:prstGeom>
          <a:noFill/>
          <a:extLst>
            <a:ext uri="{909E8E84-426E-40DD-AFC4-6F175D3DCCD1}">
              <a14:hiddenFill xmlns:a14="http://schemas.microsoft.com/office/drawing/2010/main">
                <a:solidFill>
                  <a:srgbClr val="FFFFFF"/>
                </a:solidFill>
              </a14:hiddenFill>
            </a:ext>
          </a:extLst>
        </p:spPr>
      </p:pic>
      <p:sp>
        <p:nvSpPr>
          <p:cNvPr id="39941" name="Oval 5">
            <a:extLst>
              <a:ext uri="{FF2B5EF4-FFF2-40B4-BE49-F238E27FC236}">
                <a16:creationId xmlns:a16="http://schemas.microsoft.com/office/drawing/2014/main" id="{E5F09E37-D44D-49B9-BCC0-A20AA099ACC5}"/>
              </a:ext>
            </a:extLst>
          </p:cNvPr>
          <p:cNvSpPr>
            <a:spLocks noChangeArrowheads="1"/>
          </p:cNvSpPr>
          <p:nvPr/>
        </p:nvSpPr>
        <p:spPr bwMode="auto">
          <a:xfrm>
            <a:off x="5791200" y="3200400"/>
            <a:ext cx="90488" cy="90488"/>
          </a:xfrm>
          <a:prstGeom prst="ellipse">
            <a:avLst/>
          </a:prstGeom>
          <a:solidFill>
            <a:srgbClr val="519CFF"/>
          </a:solidFill>
          <a:ln w="952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2" name="Oval 6">
            <a:extLst>
              <a:ext uri="{FF2B5EF4-FFF2-40B4-BE49-F238E27FC236}">
                <a16:creationId xmlns:a16="http://schemas.microsoft.com/office/drawing/2014/main" id="{9AD786DA-FE8A-640F-8960-B24F20B13A23}"/>
              </a:ext>
            </a:extLst>
          </p:cNvPr>
          <p:cNvSpPr>
            <a:spLocks noChangeArrowheads="1"/>
          </p:cNvSpPr>
          <p:nvPr/>
        </p:nvSpPr>
        <p:spPr bwMode="auto">
          <a:xfrm>
            <a:off x="6172200" y="3276600"/>
            <a:ext cx="76200" cy="76200"/>
          </a:xfrm>
          <a:prstGeom prst="ellipse">
            <a:avLst/>
          </a:prstGeom>
          <a:solidFill>
            <a:srgbClr val="519CFF"/>
          </a:solidFill>
          <a:ln w="952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3" name="Oval 7">
            <a:extLst>
              <a:ext uri="{FF2B5EF4-FFF2-40B4-BE49-F238E27FC236}">
                <a16:creationId xmlns:a16="http://schemas.microsoft.com/office/drawing/2014/main" id="{504FA565-AB7A-E76A-57AE-743E3C7FEA50}"/>
              </a:ext>
            </a:extLst>
          </p:cNvPr>
          <p:cNvSpPr>
            <a:spLocks noChangeArrowheads="1"/>
          </p:cNvSpPr>
          <p:nvPr/>
        </p:nvSpPr>
        <p:spPr bwMode="auto">
          <a:xfrm>
            <a:off x="5638800" y="3352800"/>
            <a:ext cx="76200" cy="76200"/>
          </a:xfrm>
          <a:prstGeom prst="ellipse">
            <a:avLst/>
          </a:prstGeom>
          <a:solidFill>
            <a:srgbClr val="519CFF"/>
          </a:solidFill>
          <a:ln w="952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4" name="Oval 8">
            <a:extLst>
              <a:ext uri="{FF2B5EF4-FFF2-40B4-BE49-F238E27FC236}">
                <a16:creationId xmlns:a16="http://schemas.microsoft.com/office/drawing/2014/main" id="{99AE68D7-91B7-7BD3-74BC-47F4ADAA5ABE}"/>
              </a:ext>
            </a:extLst>
          </p:cNvPr>
          <p:cNvSpPr>
            <a:spLocks noChangeArrowheads="1"/>
          </p:cNvSpPr>
          <p:nvPr/>
        </p:nvSpPr>
        <p:spPr bwMode="auto">
          <a:xfrm>
            <a:off x="6248400" y="3581400"/>
            <a:ext cx="90488" cy="90488"/>
          </a:xfrm>
          <a:prstGeom prst="ellipse">
            <a:avLst/>
          </a:prstGeom>
          <a:solidFill>
            <a:srgbClr val="519CFF"/>
          </a:solidFill>
          <a:ln w="952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5" name="Oval 9">
            <a:extLst>
              <a:ext uri="{FF2B5EF4-FFF2-40B4-BE49-F238E27FC236}">
                <a16:creationId xmlns:a16="http://schemas.microsoft.com/office/drawing/2014/main" id="{9D528F83-F15C-6B9F-3A00-688AF0F2FE85}"/>
              </a:ext>
            </a:extLst>
          </p:cNvPr>
          <p:cNvSpPr>
            <a:spLocks noChangeArrowheads="1"/>
          </p:cNvSpPr>
          <p:nvPr/>
        </p:nvSpPr>
        <p:spPr bwMode="auto">
          <a:xfrm>
            <a:off x="5715000" y="3581400"/>
            <a:ext cx="90488" cy="90488"/>
          </a:xfrm>
          <a:prstGeom prst="ellipse">
            <a:avLst/>
          </a:prstGeom>
          <a:solidFill>
            <a:srgbClr val="519CFF"/>
          </a:solidFill>
          <a:ln w="952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6" name="Oval 10">
            <a:extLst>
              <a:ext uri="{FF2B5EF4-FFF2-40B4-BE49-F238E27FC236}">
                <a16:creationId xmlns:a16="http://schemas.microsoft.com/office/drawing/2014/main" id="{08BD89F6-1F3F-9EEC-9E2F-36B5D4DCBBA9}"/>
              </a:ext>
            </a:extLst>
          </p:cNvPr>
          <p:cNvSpPr>
            <a:spLocks noChangeArrowheads="1"/>
          </p:cNvSpPr>
          <p:nvPr/>
        </p:nvSpPr>
        <p:spPr bwMode="auto">
          <a:xfrm>
            <a:off x="2895600" y="2743200"/>
            <a:ext cx="76200" cy="76200"/>
          </a:xfrm>
          <a:prstGeom prst="ellipse">
            <a:avLst/>
          </a:prstGeom>
          <a:solidFill>
            <a:schemeClr val="accent1"/>
          </a:solidFill>
          <a:ln w="952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7" name="Oval 11">
            <a:extLst>
              <a:ext uri="{FF2B5EF4-FFF2-40B4-BE49-F238E27FC236}">
                <a16:creationId xmlns:a16="http://schemas.microsoft.com/office/drawing/2014/main" id="{CAB23440-F995-D2D7-B406-723125BECD4D}"/>
              </a:ext>
            </a:extLst>
          </p:cNvPr>
          <p:cNvSpPr>
            <a:spLocks noChangeArrowheads="1"/>
          </p:cNvSpPr>
          <p:nvPr/>
        </p:nvSpPr>
        <p:spPr bwMode="auto">
          <a:xfrm>
            <a:off x="2819400" y="2743200"/>
            <a:ext cx="76200" cy="76200"/>
          </a:xfrm>
          <a:prstGeom prst="ellipse">
            <a:avLst/>
          </a:prstGeom>
          <a:solidFill>
            <a:schemeClr val="accent1"/>
          </a:solidFill>
          <a:ln w="952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8" name="Oval 12">
            <a:extLst>
              <a:ext uri="{FF2B5EF4-FFF2-40B4-BE49-F238E27FC236}">
                <a16:creationId xmlns:a16="http://schemas.microsoft.com/office/drawing/2014/main" id="{E51C0595-AF5C-ED20-2F1F-90D24DF99ECB}"/>
              </a:ext>
            </a:extLst>
          </p:cNvPr>
          <p:cNvSpPr>
            <a:spLocks noChangeArrowheads="1"/>
          </p:cNvSpPr>
          <p:nvPr/>
        </p:nvSpPr>
        <p:spPr bwMode="auto">
          <a:xfrm>
            <a:off x="2819400" y="2590800"/>
            <a:ext cx="76200" cy="76200"/>
          </a:xfrm>
          <a:prstGeom prst="ellipse">
            <a:avLst/>
          </a:prstGeom>
          <a:solidFill>
            <a:schemeClr val="accent1"/>
          </a:solidFill>
          <a:ln w="952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9" name="Oval 13">
            <a:extLst>
              <a:ext uri="{FF2B5EF4-FFF2-40B4-BE49-F238E27FC236}">
                <a16:creationId xmlns:a16="http://schemas.microsoft.com/office/drawing/2014/main" id="{BA1FD67A-6D1D-FC14-D184-5EBC238E0217}"/>
              </a:ext>
            </a:extLst>
          </p:cNvPr>
          <p:cNvSpPr>
            <a:spLocks noChangeArrowheads="1"/>
          </p:cNvSpPr>
          <p:nvPr/>
        </p:nvSpPr>
        <p:spPr bwMode="auto">
          <a:xfrm>
            <a:off x="2667000" y="2743200"/>
            <a:ext cx="76200" cy="76200"/>
          </a:xfrm>
          <a:prstGeom prst="ellipse">
            <a:avLst/>
          </a:prstGeom>
          <a:solidFill>
            <a:schemeClr val="accent1"/>
          </a:solidFill>
          <a:ln w="952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0" name="Oval 14">
            <a:extLst>
              <a:ext uri="{FF2B5EF4-FFF2-40B4-BE49-F238E27FC236}">
                <a16:creationId xmlns:a16="http://schemas.microsoft.com/office/drawing/2014/main" id="{546F5532-F9A9-52FE-0C0D-1B00E8C24684}"/>
              </a:ext>
            </a:extLst>
          </p:cNvPr>
          <p:cNvSpPr>
            <a:spLocks noChangeArrowheads="1"/>
          </p:cNvSpPr>
          <p:nvPr/>
        </p:nvSpPr>
        <p:spPr bwMode="auto">
          <a:xfrm>
            <a:off x="2590800" y="2667000"/>
            <a:ext cx="76200" cy="76200"/>
          </a:xfrm>
          <a:prstGeom prst="ellipse">
            <a:avLst/>
          </a:prstGeom>
          <a:solidFill>
            <a:schemeClr val="accent1"/>
          </a:solidFill>
          <a:ln w="952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1" name="Oval 15">
            <a:extLst>
              <a:ext uri="{FF2B5EF4-FFF2-40B4-BE49-F238E27FC236}">
                <a16:creationId xmlns:a16="http://schemas.microsoft.com/office/drawing/2014/main" id="{FCF77FF4-0776-813E-8A7F-B5117C70C67F}"/>
              </a:ext>
            </a:extLst>
          </p:cNvPr>
          <p:cNvSpPr>
            <a:spLocks noChangeArrowheads="1"/>
          </p:cNvSpPr>
          <p:nvPr/>
        </p:nvSpPr>
        <p:spPr bwMode="auto">
          <a:xfrm>
            <a:off x="8610600" y="3352800"/>
            <a:ext cx="90488" cy="90488"/>
          </a:xfrm>
          <a:prstGeom prst="ellipse">
            <a:avLst/>
          </a:prstGeom>
          <a:solidFill>
            <a:srgbClr val="519CFF"/>
          </a:solidFill>
          <a:ln w="952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2" name="Oval 16">
            <a:extLst>
              <a:ext uri="{FF2B5EF4-FFF2-40B4-BE49-F238E27FC236}">
                <a16:creationId xmlns:a16="http://schemas.microsoft.com/office/drawing/2014/main" id="{9A5B934A-22C9-C494-8322-388ED9A57125}"/>
              </a:ext>
            </a:extLst>
          </p:cNvPr>
          <p:cNvSpPr>
            <a:spLocks noChangeArrowheads="1"/>
          </p:cNvSpPr>
          <p:nvPr/>
        </p:nvSpPr>
        <p:spPr bwMode="auto">
          <a:xfrm>
            <a:off x="8839200" y="3352800"/>
            <a:ext cx="90488" cy="90488"/>
          </a:xfrm>
          <a:prstGeom prst="ellipse">
            <a:avLst/>
          </a:prstGeom>
          <a:solidFill>
            <a:srgbClr val="519CFF"/>
          </a:solidFill>
          <a:ln w="952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3" name="Oval 17">
            <a:extLst>
              <a:ext uri="{FF2B5EF4-FFF2-40B4-BE49-F238E27FC236}">
                <a16:creationId xmlns:a16="http://schemas.microsoft.com/office/drawing/2014/main" id="{CB7EB058-5F87-2EC6-19E7-A4B62A406E0D}"/>
              </a:ext>
            </a:extLst>
          </p:cNvPr>
          <p:cNvSpPr>
            <a:spLocks noChangeArrowheads="1"/>
          </p:cNvSpPr>
          <p:nvPr/>
        </p:nvSpPr>
        <p:spPr bwMode="auto">
          <a:xfrm>
            <a:off x="8610600" y="3505200"/>
            <a:ext cx="90488" cy="90488"/>
          </a:xfrm>
          <a:prstGeom prst="ellipse">
            <a:avLst/>
          </a:prstGeom>
          <a:solidFill>
            <a:srgbClr val="519CFF"/>
          </a:solidFill>
          <a:ln w="952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4" name="Oval 18">
            <a:extLst>
              <a:ext uri="{FF2B5EF4-FFF2-40B4-BE49-F238E27FC236}">
                <a16:creationId xmlns:a16="http://schemas.microsoft.com/office/drawing/2014/main" id="{0F896CB7-6278-CD90-0F6C-ACBFFB204FEC}"/>
              </a:ext>
            </a:extLst>
          </p:cNvPr>
          <p:cNvSpPr>
            <a:spLocks noChangeArrowheads="1"/>
          </p:cNvSpPr>
          <p:nvPr/>
        </p:nvSpPr>
        <p:spPr bwMode="auto">
          <a:xfrm>
            <a:off x="8763000" y="3505200"/>
            <a:ext cx="90488" cy="90488"/>
          </a:xfrm>
          <a:prstGeom prst="ellipse">
            <a:avLst/>
          </a:prstGeom>
          <a:solidFill>
            <a:srgbClr val="519CFF"/>
          </a:solidFill>
          <a:ln w="952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5" name="Oval 19">
            <a:extLst>
              <a:ext uri="{FF2B5EF4-FFF2-40B4-BE49-F238E27FC236}">
                <a16:creationId xmlns:a16="http://schemas.microsoft.com/office/drawing/2014/main" id="{F449B5C4-0F99-4904-1B7F-358B53C57E9B}"/>
              </a:ext>
            </a:extLst>
          </p:cNvPr>
          <p:cNvSpPr>
            <a:spLocks noChangeArrowheads="1"/>
          </p:cNvSpPr>
          <p:nvPr/>
        </p:nvSpPr>
        <p:spPr bwMode="auto">
          <a:xfrm>
            <a:off x="8763000" y="3429000"/>
            <a:ext cx="90488" cy="90488"/>
          </a:xfrm>
          <a:prstGeom prst="ellipse">
            <a:avLst/>
          </a:prstGeom>
          <a:solidFill>
            <a:srgbClr val="519CFF"/>
          </a:solidFill>
          <a:ln w="952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56" name="Text Box 20">
            <a:extLst>
              <a:ext uri="{FF2B5EF4-FFF2-40B4-BE49-F238E27FC236}">
                <a16:creationId xmlns:a16="http://schemas.microsoft.com/office/drawing/2014/main" id="{B8F2BF9F-B082-8A45-7D24-F52D87EB02AA}"/>
              </a:ext>
            </a:extLst>
          </p:cNvPr>
          <p:cNvSpPr txBox="1">
            <a:spLocks noChangeArrowheads="1"/>
          </p:cNvSpPr>
          <p:nvPr/>
        </p:nvSpPr>
        <p:spPr bwMode="auto">
          <a:xfrm>
            <a:off x="2461732" y="5105400"/>
            <a:ext cx="1447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t">
              <a:spcBef>
                <a:spcPct val="50000"/>
              </a:spcBef>
            </a:pPr>
            <a:r>
              <a:rPr lang="zh-CN" altLang="en-US" sz="28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图</a:t>
            </a:r>
            <a:r>
              <a:rPr lang="en-US" altLang="zh-CN" sz="28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(A)</a:t>
            </a:r>
          </a:p>
        </p:txBody>
      </p:sp>
      <p:sp>
        <p:nvSpPr>
          <p:cNvPr id="39957" name="Text Box 21">
            <a:extLst>
              <a:ext uri="{FF2B5EF4-FFF2-40B4-BE49-F238E27FC236}">
                <a16:creationId xmlns:a16="http://schemas.microsoft.com/office/drawing/2014/main" id="{36F30234-A98E-9582-88C5-9928FEDF96AF}"/>
              </a:ext>
            </a:extLst>
          </p:cNvPr>
          <p:cNvSpPr txBox="1">
            <a:spLocks noChangeArrowheads="1"/>
          </p:cNvSpPr>
          <p:nvPr/>
        </p:nvSpPr>
        <p:spPr bwMode="auto">
          <a:xfrm>
            <a:off x="5372100" y="5067299"/>
            <a:ext cx="1219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t">
              <a:spcBef>
                <a:spcPct val="50000"/>
              </a:spcBef>
            </a:pPr>
            <a:r>
              <a:rPr lang="zh-CN" altLang="en-US" sz="28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图</a:t>
            </a:r>
            <a:r>
              <a:rPr lang="en-US" altLang="zh-CN" sz="28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(B)</a:t>
            </a:r>
          </a:p>
        </p:txBody>
      </p:sp>
      <p:sp>
        <p:nvSpPr>
          <p:cNvPr id="39958" name="Text Box 22">
            <a:extLst>
              <a:ext uri="{FF2B5EF4-FFF2-40B4-BE49-F238E27FC236}">
                <a16:creationId xmlns:a16="http://schemas.microsoft.com/office/drawing/2014/main" id="{60FD2C17-228B-DC9E-F113-5EE0D3AE3C9F}"/>
              </a:ext>
            </a:extLst>
          </p:cNvPr>
          <p:cNvSpPr txBox="1">
            <a:spLocks noChangeArrowheads="1"/>
          </p:cNvSpPr>
          <p:nvPr/>
        </p:nvSpPr>
        <p:spPr bwMode="auto">
          <a:xfrm>
            <a:off x="8289070" y="5105400"/>
            <a:ext cx="112883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t"/>
            <a:r>
              <a:rPr lang="zh-CN" altLang="en-US" sz="2800" dirty="0">
                <a:solidFill>
                  <a:srgbClr val="FF0000"/>
                </a:solidFill>
                <a:latin typeface="Microsoft YaHei" panose="020B0503020204020204" pitchFamily="34" charset="-122"/>
                <a:ea typeface="Microsoft YaHei" panose="020B0503020204020204" pitchFamily="34" charset="-122"/>
              </a:rPr>
              <a:t>图</a:t>
            </a:r>
            <a:r>
              <a:rPr lang="en-US" altLang="zh-CN" sz="2800" dirty="0">
                <a:solidFill>
                  <a:srgbClr val="FF0000"/>
                </a:solidFill>
                <a:latin typeface="Microsoft YaHei" panose="020B0503020204020204" pitchFamily="34" charset="-122"/>
                <a:ea typeface="Microsoft YaHei" panose="020B0503020204020204" pitchFamily="34" charset="-122"/>
              </a:rPr>
              <a:t> </a:t>
            </a:r>
            <a:r>
              <a:rPr lang="en-US" altLang="zh-CN" sz="28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(C)</a:t>
            </a:r>
            <a:endParaRPr lang="en-US" altLang="zh-CN" sz="2800" dirty="0">
              <a:solidFill>
                <a:srgbClr val="FF0000"/>
              </a:solidFill>
              <a:latin typeface="Microsoft YaHei" panose="020B0503020204020204" pitchFamily="34" charset="-122"/>
              <a:ea typeface="Microsoft YaHei" panose="020B0503020204020204" pitchFamily="34" charset="-122"/>
            </a:endParaRPr>
          </a:p>
        </p:txBody>
      </p:sp>
      <p:sp>
        <p:nvSpPr>
          <p:cNvPr id="39963" name="Text Box 27">
            <a:extLst>
              <a:ext uri="{FF2B5EF4-FFF2-40B4-BE49-F238E27FC236}">
                <a16:creationId xmlns:a16="http://schemas.microsoft.com/office/drawing/2014/main" id="{991D0D91-E5F8-1869-A0E8-240902F7DB81}"/>
              </a:ext>
            </a:extLst>
          </p:cNvPr>
          <p:cNvSpPr txBox="1">
            <a:spLocks noChangeArrowheads="1"/>
          </p:cNvSpPr>
          <p:nvPr/>
        </p:nvSpPr>
        <p:spPr bwMode="auto">
          <a:xfrm>
            <a:off x="2256825" y="670719"/>
            <a:ext cx="2073275"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t">
              <a:spcBef>
                <a:spcPct val="50000"/>
              </a:spcBef>
            </a:pPr>
            <a:r>
              <a:rPr lang="zh-CN" altLang="en-US" sz="3200" dirty="0">
                <a:solidFill>
                  <a:srgbClr val="FF0000"/>
                </a:solidFill>
                <a:latin typeface="Microsoft YaHei" panose="020B0503020204020204" pitchFamily="34" charset="-122"/>
                <a:ea typeface="Microsoft YaHei" panose="020B0503020204020204" pitchFamily="34" charset="-122"/>
              </a:rPr>
              <a:t>精密度高正确度低</a:t>
            </a:r>
          </a:p>
        </p:txBody>
      </p:sp>
      <p:sp>
        <p:nvSpPr>
          <p:cNvPr id="39964" name="Text Box 28">
            <a:extLst>
              <a:ext uri="{FF2B5EF4-FFF2-40B4-BE49-F238E27FC236}">
                <a16:creationId xmlns:a16="http://schemas.microsoft.com/office/drawing/2014/main" id="{3CFA042F-6680-FDFC-38B5-7479A94E9277}"/>
              </a:ext>
            </a:extLst>
          </p:cNvPr>
          <p:cNvSpPr txBox="1">
            <a:spLocks noChangeArrowheads="1"/>
          </p:cNvSpPr>
          <p:nvPr/>
        </p:nvSpPr>
        <p:spPr bwMode="auto">
          <a:xfrm>
            <a:off x="5067300" y="670719"/>
            <a:ext cx="22098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t">
              <a:spcBef>
                <a:spcPct val="50000"/>
              </a:spcBef>
            </a:pPr>
            <a:r>
              <a:rPr lang="zh-CN" altLang="en-US" sz="3200" dirty="0">
                <a:solidFill>
                  <a:srgbClr val="FF0000"/>
                </a:solidFill>
                <a:latin typeface="Microsoft YaHei" panose="020B0503020204020204" pitchFamily="34" charset="-122"/>
                <a:ea typeface="Microsoft YaHei" panose="020B0503020204020204" pitchFamily="34" charset="-122"/>
              </a:rPr>
              <a:t>精密度低正确度高</a:t>
            </a:r>
          </a:p>
        </p:txBody>
      </p:sp>
      <p:sp>
        <p:nvSpPr>
          <p:cNvPr id="39965" name="Text Box 29">
            <a:extLst>
              <a:ext uri="{FF2B5EF4-FFF2-40B4-BE49-F238E27FC236}">
                <a16:creationId xmlns:a16="http://schemas.microsoft.com/office/drawing/2014/main" id="{BB35029D-5889-7AEC-7427-F29200056000}"/>
              </a:ext>
            </a:extLst>
          </p:cNvPr>
          <p:cNvSpPr txBox="1">
            <a:spLocks noChangeArrowheads="1"/>
          </p:cNvSpPr>
          <p:nvPr/>
        </p:nvSpPr>
        <p:spPr bwMode="auto">
          <a:xfrm>
            <a:off x="7851775" y="928688"/>
            <a:ext cx="18224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t"/>
            <a:r>
              <a:rPr lang="zh-CN" altLang="en-US" sz="3200" dirty="0">
                <a:solidFill>
                  <a:srgbClr val="FF0000"/>
                </a:solidFill>
                <a:latin typeface="Microsoft YaHei" panose="020B0503020204020204" pitchFamily="34" charset="-122"/>
                <a:ea typeface="Microsoft YaHei" panose="020B0503020204020204" pitchFamily="34" charset="-122"/>
              </a:rPr>
              <a:t>准确度高</a:t>
            </a:r>
            <a:endParaRPr lang="zh-CN" altLang="en-US" sz="2800" b="0" dirty="0">
              <a:latin typeface="Microsoft YaHei" panose="020B0503020204020204" pitchFamily="34" charset="-122"/>
              <a:ea typeface="Microsoft YaHei"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9940"/>
                                        </p:tgtEl>
                                        <p:attrNameLst>
                                          <p:attrName>style.visibility</p:attrName>
                                        </p:attrNameLst>
                                      </p:cBhvr>
                                      <p:to>
                                        <p:strVal val="visible"/>
                                      </p:to>
                                    </p:set>
                                    <p:anim calcmode="lin" valueType="num">
                                      <p:cBhvr additive="base">
                                        <p:cTn id="7" dur="500" fill="hold"/>
                                        <p:tgtEl>
                                          <p:spTgt spid="39940"/>
                                        </p:tgtEl>
                                        <p:attrNameLst>
                                          <p:attrName>ppt_x</p:attrName>
                                        </p:attrNameLst>
                                      </p:cBhvr>
                                      <p:tavLst>
                                        <p:tav tm="0">
                                          <p:val>
                                            <p:strVal val="0-#ppt_w/2"/>
                                          </p:val>
                                        </p:tav>
                                        <p:tav tm="100000">
                                          <p:val>
                                            <p:strVal val="#ppt_x"/>
                                          </p:val>
                                        </p:tav>
                                      </p:tavLst>
                                    </p:anim>
                                    <p:anim calcmode="lin" valueType="num">
                                      <p:cBhvr additive="base">
                                        <p:cTn id="8" dur="500" fill="hold"/>
                                        <p:tgtEl>
                                          <p:spTgt spid="39940"/>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9956"/>
                                        </p:tgtEl>
                                        <p:attrNameLst>
                                          <p:attrName>style.visibility</p:attrName>
                                        </p:attrNameLst>
                                      </p:cBhvr>
                                      <p:to>
                                        <p:strVal val="visible"/>
                                      </p:to>
                                    </p:set>
                                    <p:anim calcmode="lin" valueType="num">
                                      <p:cBhvr additive="base">
                                        <p:cTn id="12" dur="500" fill="hold"/>
                                        <p:tgtEl>
                                          <p:spTgt spid="39956"/>
                                        </p:tgtEl>
                                        <p:attrNameLst>
                                          <p:attrName>ppt_x</p:attrName>
                                        </p:attrNameLst>
                                      </p:cBhvr>
                                      <p:tavLst>
                                        <p:tav tm="0">
                                          <p:val>
                                            <p:strVal val="0-#ppt_w/2"/>
                                          </p:val>
                                        </p:tav>
                                        <p:tav tm="100000">
                                          <p:val>
                                            <p:strVal val="#ppt_x"/>
                                          </p:val>
                                        </p:tav>
                                      </p:tavLst>
                                    </p:anim>
                                    <p:anim calcmode="lin" valueType="num">
                                      <p:cBhvr additive="base">
                                        <p:cTn id="13" dur="500" fill="hold"/>
                                        <p:tgtEl>
                                          <p:spTgt spid="39956"/>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6" fill="hold" nodeType="afterEffect">
                                  <p:stCondLst>
                                    <p:cond delay="1000"/>
                                  </p:stCondLst>
                                  <p:childTnLst>
                                    <p:set>
                                      <p:cBhvr>
                                        <p:cTn id="16" dur="1" fill="hold">
                                          <p:stCondLst>
                                            <p:cond delay="0"/>
                                          </p:stCondLst>
                                        </p:cTn>
                                        <p:tgtEl>
                                          <p:spTgt spid="39950"/>
                                        </p:tgtEl>
                                        <p:attrNameLst>
                                          <p:attrName>style.visibility</p:attrName>
                                        </p:attrNameLst>
                                      </p:cBhvr>
                                      <p:to>
                                        <p:strVal val="visible"/>
                                      </p:to>
                                    </p:set>
                                    <p:anim calcmode="lin" valueType="num">
                                      <p:cBhvr additive="base">
                                        <p:cTn id="17" dur="500" fill="hold"/>
                                        <p:tgtEl>
                                          <p:spTgt spid="39950"/>
                                        </p:tgtEl>
                                        <p:attrNameLst>
                                          <p:attrName>ppt_x</p:attrName>
                                        </p:attrNameLst>
                                      </p:cBhvr>
                                      <p:tavLst>
                                        <p:tav tm="0">
                                          <p:val>
                                            <p:strVal val="1+#ppt_w/2"/>
                                          </p:val>
                                        </p:tav>
                                        <p:tav tm="100000">
                                          <p:val>
                                            <p:strVal val="#ppt_x"/>
                                          </p:val>
                                        </p:tav>
                                      </p:tavLst>
                                    </p:anim>
                                    <p:anim calcmode="lin" valueType="num">
                                      <p:cBhvr additive="base">
                                        <p:cTn id="18" dur="500" fill="hold"/>
                                        <p:tgtEl>
                                          <p:spTgt spid="39950"/>
                                        </p:tgtEl>
                                        <p:attrNameLst>
                                          <p:attrName>ppt_y</p:attrName>
                                        </p:attrNameLst>
                                      </p:cBhvr>
                                      <p:tavLst>
                                        <p:tav tm="0">
                                          <p:val>
                                            <p:strVal val="1+#ppt_h/2"/>
                                          </p:val>
                                        </p:tav>
                                        <p:tav tm="100000">
                                          <p:val>
                                            <p:strVal val="#ppt_y"/>
                                          </p:val>
                                        </p:tav>
                                      </p:tavLst>
                                    </p:anim>
                                  </p:childTnLst>
                                </p:cTn>
                              </p:par>
                            </p:childTnLst>
                          </p:cTn>
                        </p:par>
                        <p:par>
                          <p:cTn id="19" fill="hold" nodeType="afterGroup">
                            <p:stCondLst>
                              <p:cond delay="2500"/>
                            </p:stCondLst>
                            <p:childTnLst>
                              <p:par>
                                <p:cTn id="20" presetID="2" presetClass="entr" presetSubtype="6" fill="hold" nodeType="afterEffect">
                                  <p:stCondLst>
                                    <p:cond delay="1000"/>
                                  </p:stCondLst>
                                  <p:childTnLst>
                                    <p:set>
                                      <p:cBhvr>
                                        <p:cTn id="21" dur="1" fill="hold">
                                          <p:stCondLst>
                                            <p:cond delay="0"/>
                                          </p:stCondLst>
                                        </p:cTn>
                                        <p:tgtEl>
                                          <p:spTgt spid="39949"/>
                                        </p:tgtEl>
                                        <p:attrNameLst>
                                          <p:attrName>style.visibility</p:attrName>
                                        </p:attrNameLst>
                                      </p:cBhvr>
                                      <p:to>
                                        <p:strVal val="visible"/>
                                      </p:to>
                                    </p:set>
                                    <p:anim calcmode="lin" valueType="num">
                                      <p:cBhvr additive="base">
                                        <p:cTn id="22" dur="500" fill="hold"/>
                                        <p:tgtEl>
                                          <p:spTgt spid="39949"/>
                                        </p:tgtEl>
                                        <p:attrNameLst>
                                          <p:attrName>ppt_x</p:attrName>
                                        </p:attrNameLst>
                                      </p:cBhvr>
                                      <p:tavLst>
                                        <p:tav tm="0">
                                          <p:val>
                                            <p:strVal val="1+#ppt_w/2"/>
                                          </p:val>
                                        </p:tav>
                                        <p:tav tm="100000">
                                          <p:val>
                                            <p:strVal val="#ppt_x"/>
                                          </p:val>
                                        </p:tav>
                                      </p:tavLst>
                                    </p:anim>
                                    <p:anim calcmode="lin" valueType="num">
                                      <p:cBhvr additive="base">
                                        <p:cTn id="23" dur="500" fill="hold"/>
                                        <p:tgtEl>
                                          <p:spTgt spid="39949"/>
                                        </p:tgtEl>
                                        <p:attrNameLst>
                                          <p:attrName>ppt_y</p:attrName>
                                        </p:attrNameLst>
                                      </p:cBhvr>
                                      <p:tavLst>
                                        <p:tav tm="0">
                                          <p:val>
                                            <p:strVal val="1+#ppt_h/2"/>
                                          </p:val>
                                        </p:tav>
                                        <p:tav tm="100000">
                                          <p:val>
                                            <p:strVal val="#ppt_y"/>
                                          </p:val>
                                        </p:tav>
                                      </p:tavLst>
                                    </p:anim>
                                  </p:childTnLst>
                                </p:cTn>
                              </p:par>
                            </p:childTnLst>
                          </p:cTn>
                        </p:par>
                        <p:par>
                          <p:cTn id="24" fill="hold" nodeType="afterGroup">
                            <p:stCondLst>
                              <p:cond delay="4000"/>
                            </p:stCondLst>
                            <p:childTnLst>
                              <p:par>
                                <p:cTn id="25" presetID="2" presetClass="entr" presetSubtype="6" fill="hold" nodeType="afterEffect">
                                  <p:stCondLst>
                                    <p:cond delay="1000"/>
                                  </p:stCondLst>
                                  <p:childTnLst>
                                    <p:set>
                                      <p:cBhvr>
                                        <p:cTn id="26" dur="1" fill="hold">
                                          <p:stCondLst>
                                            <p:cond delay="0"/>
                                          </p:stCondLst>
                                        </p:cTn>
                                        <p:tgtEl>
                                          <p:spTgt spid="39948"/>
                                        </p:tgtEl>
                                        <p:attrNameLst>
                                          <p:attrName>style.visibility</p:attrName>
                                        </p:attrNameLst>
                                      </p:cBhvr>
                                      <p:to>
                                        <p:strVal val="visible"/>
                                      </p:to>
                                    </p:set>
                                    <p:anim calcmode="lin" valueType="num">
                                      <p:cBhvr additive="base">
                                        <p:cTn id="27" dur="500" fill="hold"/>
                                        <p:tgtEl>
                                          <p:spTgt spid="39948"/>
                                        </p:tgtEl>
                                        <p:attrNameLst>
                                          <p:attrName>ppt_x</p:attrName>
                                        </p:attrNameLst>
                                      </p:cBhvr>
                                      <p:tavLst>
                                        <p:tav tm="0">
                                          <p:val>
                                            <p:strVal val="1+#ppt_w/2"/>
                                          </p:val>
                                        </p:tav>
                                        <p:tav tm="100000">
                                          <p:val>
                                            <p:strVal val="#ppt_x"/>
                                          </p:val>
                                        </p:tav>
                                      </p:tavLst>
                                    </p:anim>
                                    <p:anim calcmode="lin" valueType="num">
                                      <p:cBhvr additive="base">
                                        <p:cTn id="28" dur="500" fill="hold"/>
                                        <p:tgtEl>
                                          <p:spTgt spid="39948"/>
                                        </p:tgtEl>
                                        <p:attrNameLst>
                                          <p:attrName>ppt_y</p:attrName>
                                        </p:attrNameLst>
                                      </p:cBhvr>
                                      <p:tavLst>
                                        <p:tav tm="0">
                                          <p:val>
                                            <p:strVal val="1+#ppt_h/2"/>
                                          </p:val>
                                        </p:tav>
                                        <p:tav tm="100000">
                                          <p:val>
                                            <p:strVal val="#ppt_y"/>
                                          </p:val>
                                        </p:tav>
                                      </p:tavLst>
                                    </p:anim>
                                  </p:childTnLst>
                                </p:cTn>
                              </p:par>
                            </p:childTnLst>
                          </p:cTn>
                        </p:par>
                        <p:par>
                          <p:cTn id="29" fill="hold" nodeType="afterGroup">
                            <p:stCondLst>
                              <p:cond delay="5500"/>
                            </p:stCondLst>
                            <p:childTnLst>
                              <p:par>
                                <p:cTn id="30" presetID="2" presetClass="entr" presetSubtype="6" fill="hold" nodeType="afterEffect">
                                  <p:stCondLst>
                                    <p:cond delay="1000"/>
                                  </p:stCondLst>
                                  <p:childTnLst>
                                    <p:set>
                                      <p:cBhvr>
                                        <p:cTn id="31" dur="1" fill="hold">
                                          <p:stCondLst>
                                            <p:cond delay="0"/>
                                          </p:stCondLst>
                                        </p:cTn>
                                        <p:tgtEl>
                                          <p:spTgt spid="39947"/>
                                        </p:tgtEl>
                                        <p:attrNameLst>
                                          <p:attrName>style.visibility</p:attrName>
                                        </p:attrNameLst>
                                      </p:cBhvr>
                                      <p:to>
                                        <p:strVal val="visible"/>
                                      </p:to>
                                    </p:set>
                                    <p:anim calcmode="lin" valueType="num">
                                      <p:cBhvr additive="base">
                                        <p:cTn id="32" dur="500" fill="hold"/>
                                        <p:tgtEl>
                                          <p:spTgt spid="39947"/>
                                        </p:tgtEl>
                                        <p:attrNameLst>
                                          <p:attrName>ppt_x</p:attrName>
                                        </p:attrNameLst>
                                      </p:cBhvr>
                                      <p:tavLst>
                                        <p:tav tm="0">
                                          <p:val>
                                            <p:strVal val="1+#ppt_w/2"/>
                                          </p:val>
                                        </p:tav>
                                        <p:tav tm="100000">
                                          <p:val>
                                            <p:strVal val="#ppt_x"/>
                                          </p:val>
                                        </p:tav>
                                      </p:tavLst>
                                    </p:anim>
                                    <p:anim calcmode="lin" valueType="num">
                                      <p:cBhvr additive="base">
                                        <p:cTn id="33" dur="500" fill="hold"/>
                                        <p:tgtEl>
                                          <p:spTgt spid="39947"/>
                                        </p:tgtEl>
                                        <p:attrNameLst>
                                          <p:attrName>ppt_y</p:attrName>
                                        </p:attrNameLst>
                                      </p:cBhvr>
                                      <p:tavLst>
                                        <p:tav tm="0">
                                          <p:val>
                                            <p:strVal val="1+#ppt_h/2"/>
                                          </p:val>
                                        </p:tav>
                                        <p:tav tm="100000">
                                          <p:val>
                                            <p:strVal val="#ppt_y"/>
                                          </p:val>
                                        </p:tav>
                                      </p:tavLst>
                                    </p:anim>
                                  </p:childTnLst>
                                </p:cTn>
                              </p:par>
                            </p:childTnLst>
                          </p:cTn>
                        </p:par>
                        <p:par>
                          <p:cTn id="34" fill="hold" nodeType="afterGroup">
                            <p:stCondLst>
                              <p:cond delay="7000"/>
                            </p:stCondLst>
                            <p:childTnLst>
                              <p:par>
                                <p:cTn id="35" presetID="2" presetClass="entr" presetSubtype="6" fill="hold" nodeType="afterEffect">
                                  <p:stCondLst>
                                    <p:cond delay="1000"/>
                                  </p:stCondLst>
                                  <p:childTnLst>
                                    <p:set>
                                      <p:cBhvr>
                                        <p:cTn id="36" dur="1" fill="hold">
                                          <p:stCondLst>
                                            <p:cond delay="0"/>
                                          </p:stCondLst>
                                        </p:cTn>
                                        <p:tgtEl>
                                          <p:spTgt spid="39946"/>
                                        </p:tgtEl>
                                        <p:attrNameLst>
                                          <p:attrName>style.visibility</p:attrName>
                                        </p:attrNameLst>
                                      </p:cBhvr>
                                      <p:to>
                                        <p:strVal val="visible"/>
                                      </p:to>
                                    </p:set>
                                    <p:anim calcmode="lin" valueType="num">
                                      <p:cBhvr additive="base">
                                        <p:cTn id="37" dur="500" fill="hold"/>
                                        <p:tgtEl>
                                          <p:spTgt spid="39946"/>
                                        </p:tgtEl>
                                        <p:attrNameLst>
                                          <p:attrName>ppt_x</p:attrName>
                                        </p:attrNameLst>
                                      </p:cBhvr>
                                      <p:tavLst>
                                        <p:tav tm="0">
                                          <p:val>
                                            <p:strVal val="1+#ppt_w/2"/>
                                          </p:val>
                                        </p:tav>
                                        <p:tav tm="100000">
                                          <p:val>
                                            <p:strVal val="#ppt_x"/>
                                          </p:val>
                                        </p:tav>
                                      </p:tavLst>
                                    </p:anim>
                                    <p:anim calcmode="lin" valueType="num">
                                      <p:cBhvr additive="base">
                                        <p:cTn id="38" dur="500" fill="hold"/>
                                        <p:tgtEl>
                                          <p:spTgt spid="39946"/>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1" fill="hold" grpId="0" nodeType="clickEffect">
                                  <p:stCondLst>
                                    <p:cond delay="0"/>
                                  </p:stCondLst>
                                  <p:childTnLst>
                                    <p:set>
                                      <p:cBhvr>
                                        <p:cTn id="42" dur="1" fill="hold">
                                          <p:stCondLst>
                                            <p:cond delay="0"/>
                                          </p:stCondLst>
                                        </p:cTn>
                                        <p:tgtEl>
                                          <p:spTgt spid="39963"/>
                                        </p:tgtEl>
                                        <p:attrNameLst>
                                          <p:attrName>style.visibility</p:attrName>
                                        </p:attrNameLst>
                                      </p:cBhvr>
                                      <p:to>
                                        <p:strVal val="visible"/>
                                      </p:to>
                                    </p:set>
                                    <p:anim calcmode="lin" valueType="num">
                                      <p:cBhvr additive="base">
                                        <p:cTn id="43" dur="500" fill="hold"/>
                                        <p:tgtEl>
                                          <p:spTgt spid="39963"/>
                                        </p:tgtEl>
                                        <p:attrNameLst>
                                          <p:attrName>ppt_x</p:attrName>
                                        </p:attrNameLst>
                                      </p:cBhvr>
                                      <p:tavLst>
                                        <p:tav tm="0">
                                          <p:val>
                                            <p:strVal val="#ppt_x"/>
                                          </p:val>
                                        </p:tav>
                                        <p:tav tm="100000">
                                          <p:val>
                                            <p:strVal val="#ppt_x"/>
                                          </p:val>
                                        </p:tav>
                                      </p:tavLst>
                                    </p:anim>
                                    <p:anim calcmode="lin" valueType="num">
                                      <p:cBhvr additive="base">
                                        <p:cTn id="44" dur="500" fill="hold"/>
                                        <p:tgtEl>
                                          <p:spTgt spid="39963"/>
                                        </p:tgtEl>
                                        <p:attrNameLst>
                                          <p:attrName>ppt_y</p:attrName>
                                        </p:attrNameLst>
                                      </p:cBhvr>
                                      <p:tavLst>
                                        <p:tav tm="0">
                                          <p:val>
                                            <p:strVal val="0-#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nodeType="clickEffect">
                                  <p:stCondLst>
                                    <p:cond delay="0"/>
                                  </p:stCondLst>
                                  <p:childTnLst>
                                    <p:set>
                                      <p:cBhvr>
                                        <p:cTn id="48" dur="1" fill="hold">
                                          <p:stCondLst>
                                            <p:cond delay="0"/>
                                          </p:stCondLst>
                                        </p:cTn>
                                        <p:tgtEl>
                                          <p:spTgt spid="39939"/>
                                        </p:tgtEl>
                                        <p:attrNameLst>
                                          <p:attrName>style.visibility</p:attrName>
                                        </p:attrNameLst>
                                      </p:cBhvr>
                                      <p:to>
                                        <p:strVal val="visible"/>
                                      </p:to>
                                    </p:set>
                                    <p:anim calcmode="lin" valueType="num">
                                      <p:cBhvr additive="base">
                                        <p:cTn id="49" dur="500" fill="hold"/>
                                        <p:tgtEl>
                                          <p:spTgt spid="39939"/>
                                        </p:tgtEl>
                                        <p:attrNameLst>
                                          <p:attrName>ppt_x</p:attrName>
                                        </p:attrNameLst>
                                      </p:cBhvr>
                                      <p:tavLst>
                                        <p:tav tm="0">
                                          <p:val>
                                            <p:strVal val="0-#ppt_w/2"/>
                                          </p:val>
                                        </p:tav>
                                        <p:tav tm="100000">
                                          <p:val>
                                            <p:strVal val="#ppt_x"/>
                                          </p:val>
                                        </p:tav>
                                      </p:tavLst>
                                    </p:anim>
                                    <p:anim calcmode="lin" valueType="num">
                                      <p:cBhvr additive="base">
                                        <p:cTn id="50" dur="500" fill="hold"/>
                                        <p:tgtEl>
                                          <p:spTgt spid="39939"/>
                                        </p:tgtEl>
                                        <p:attrNameLst>
                                          <p:attrName>ppt_y</p:attrName>
                                        </p:attrNameLst>
                                      </p:cBhvr>
                                      <p:tavLst>
                                        <p:tav tm="0">
                                          <p:val>
                                            <p:strVal val="#ppt_y"/>
                                          </p:val>
                                        </p:tav>
                                        <p:tav tm="100000">
                                          <p:val>
                                            <p:strVal val="#ppt_y"/>
                                          </p:val>
                                        </p:tav>
                                      </p:tavLst>
                                    </p:anim>
                                  </p:childTnLst>
                                </p:cTn>
                              </p:par>
                            </p:childTnLst>
                          </p:cTn>
                        </p:par>
                        <p:par>
                          <p:cTn id="51" fill="hold" nodeType="afterGroup">
                            <p:stCondLst>
                              <p:cond delay="500"/>
                            </p:stCondLst>
                            <p:childTnLst>
                              <p:par>
                                <p:cTn id="52" presetID="2" presetClass="entr" presetSubtype="8" fill="hold" grpId="0" nodeType="afterEffect">
                                  <p:stCondLst>
                                    <p:cond delay="0"/>
                                  </p:stCondLst>
                                  <p:childTnLst>
                                    <p:set>
                                      <p:cBhvr>
                                        <p:cTn id="53" dur="1" fill="hold">
                                          <p:stCondLst>
                                            <p:cond delay="0"/>
                                          </p:stCondLst>
                                        </p:cTn>
                                        <p:tgtEl>
                                          <p:spTgt spid="39957"/>
                                        </p:tgtEl>
                                        <p:attrNameLst>
                                          <p:attrName>style.visibility</p:attrName>
                                        </p:attrNameLst>
                                      </p:cBhvr>
                                      <p:to>
                                        <p:strVal val="visible"/>
                                      </p:to>
                                    </p:set>
                                    <p:anim calcmode="lin" valueType="num">
                                      <p:cBhvr additive="base">
                                        <p:cTn id="54" dur="500" fill="hold"/>
                                        <p:tgtEl>
                                          <p:spTgt spid="39957"/>
                                        </p:tgtEl>
                                        <p:attrNameLst>
                                          <p:attrName>ppt_x</p:attrName>
                                        </p:attrNameLst>
                                      </p:cBhvr>
                                      <p:tavLst>
                                        <p:tav tm="0">
                                          <p:val>
                                            <p:strVal val="0-#ppt_w/2"/>
                                          </p:val>
                                        </p:tav>
                                        <p:tav tm="100000">
                                          <p:val>
                                            <p:strVal val="#ppt_x"/>
                                          </p:val>
                                        </p:tav>
                                      </p:tavLst>
                                    </p:anim>
                                    <p:anim calcmode="lin" valueType="num">
                                      <p:cBhvr additive="base">
                                        <p:cTn id="55" dur="500" fill="hold"/>
                                        <p:tgtEl>
                                          <p:spTgt spid="39957"/>
                                        </p:tgtEl>
                                        <p:attrNameLst>
                                          <p:attrName>ppt_y</p:attrName>
                                        </p:attrNameLst>
                                      </p:cBhvr>
                                      <p:tavLst>
                                        <p:tav tm="0">
                                          <p:val>
                                            <p:strVal val="#ppt_y"/>
                                          </p:val>
                                        </p:tav>
                                        <p:tav tm="100000">
                                          <p:val>
                                            <p:strVal val="#ppt_y"/>
                                          </p:val>
                                        </p:tav>
                                      </p:tavLst>
                                    </p:anim>
                                  </p:childTnLst>
                                </p:cTn>
                              </p:par>
                            </p:childTnLst>
                          </p:cTn>
                        </p:par>
                        <p:par>
                          <p:cTn id="56" fill="hold" nodeType="afterGroup">
                            <p:stCondLst>
                              <p:cond delay="1000"/>
                            </p:stCondLst>
                            <p:childTnLst>
                              <p:par>
                                <p:cTn id="57" presetID="2" presetClass="entr" presetSubtype="6" fill="hold" nodeType="afterEffect">
                                  <p:stCondLst>
                                    <p:cond delay="1000"/>
                                  </p:stCondLst>
                                  <p:childTnLst>
                                    <p:set>
                                      <p:cBhvr>
                                        <p:cTn id="58" dur="1" fill="hold">
                                          <p:stCondLst>
                                            <p:cond delay="0"/>
                                          </p:stCondLst>
                                        </p:cTn>
                                        <p:tgtEl>
                                          <p:spTgt spid="39941"/>
                                        </p:tgtEl>
                                        <p:attrNameLst>
                                          <p:attrName>style.visibility</p:attrName>
                                        </p:attrNameLst>
                                      </p:cBhvr>
                                      <p:to>
                                        <p:strVal val="visible"/>
                                      </p:to>
                                    </p:set>
                                    <p:anim calcmode="lin" valueType="num">
                                      <p:cBhvr additive="base">
                                        <p:cTn id="59" dur="500" fill="hold"/>
                                        <p:tgtEl>
                                          <p:spTgt spid="39941"/>
                                        </p:tgtEl>
                                        <p:attrNameLst>
                                          <p:attrName>ppt_x</p:attrName>
                                        </p:attrNameLst>
                                      </p:cBhvr>
                                      <p:tavLst>
                                        <p:tav tm="0">
                                          <p:val>
                                            <p:strVal val="1+#ppt_w/2"/>
                                          </p:val>
                                        </p:tav>
                                        <p:tav tm="100000">
                                          <p:val>
                                            <p:strVal val="#ppt_x"/>
                                          </p:val>
                                        </p:tav>
                                      </p:tavLst>
                                    </p:anim>
                                    <p:anim calcmode="lin" valueType="num">
                                      <p:cBhvr additive="base">
                                        <p:cTn id="60" dur="500" fill="hold"/>
                                        <p:tgtEl>
                                          <p:spTgt spid="39941"/>
                                        </p:tgtEl>
                                        <p:attrNameLst>
                                          <p:attrName>ppt_y</p:attrName>
                                        </p:attrNameLst>
                                      </p:cBhvr>
                                      <p:tavLst>
                                        <p:tav tm="0">
                                          <p:val>
                                            <p:strVal val="1+#ppt_h/2"/>
                                          </p:val>
                                        </p:tav>
                                        <p:tav tm="100000">
                                          <p:val>
                                            <p:strVal val="#ppt_y"/>
                                          </p:val>
                                        </p:tav>
                                      </p:tavLst>
                                    </p:anim>
                                  </p:childTnLst>
                                </p:cTn>
                              </p:par>
                            </p:childTnLst>
                          </p:cTn>
                        </p:par>
                        <p:par>
                          <p:cTn id="61" fill="hold" nodeType="afterGroup">
                            <p:stCondLst>
                              <p:cond delay="2500"/>
                            </p:stCondLst>
                            <p:childTnLst>
                              <p:par>
                                <p:cTn id="62" presetID="2" presetClass="entr" presetSubtype="6" fill="hold" nodeType="afterEffect">
                                  <p:stCondLst>
                                    <p:cond delay="1000"/>
                                  </p:stCondLst>
                                  <p:childTnLst>
                                    <p:set>
                                      <p:cBhvr>
                                        <p:cTn id="63" dur="1" fill="hold">
                                          <p:stCondLst>
                                            <p:cond delay="0"/>
                                          </p:stCondLst>
                                        </p:cTn>
                                        <p:tgtEl>
                                          <p:spTgt spid="39942"/>
                                        </p:tgtEl>
                                        <p:attrNameLst>
                                          <p:attrName>style.visibility</p:attrName>
                                        </p:attrNameLst>
                                      </p:cBhvr>
                                      <p:to>
                                        <p:strVal val="visible"/>
                                      </p:to>
                                    </p:set>
                                    <p:anim calcmode="lin" valueType="num">
                                      <p:cBhvr additive="base">
                                        <p:cTn id="64" dur="500" fill="hold"/>
                                        <p:tgtEl>
                                          <p:spTgt spid="39942"/>
                                        </p:tgtEl>
                                        <p:attrNameLst>
                                          <p:attrName>ppt_x</p:attrName>
                                        </p:attrNameLst>
                                      </p:cBhvr>
                                      <p:tavLst>
                                        <p:tav tm="0">
                                          <p:val>
                                            <p:strVal val="1+#ppt_w/2"/>
                                          </p:val>
                                        </p:tav>
                                        <p:tav tm="100000">
                                          <p:val>
                                            <p:strVal val="#ppt_x"/>
                                          </p:val>
                                        </p:tav>
                                      </p:tavLst>
                                    </p:anim>
                                    <p:anim calcmode="lin" valueType="num">
                                      <p:cBhvr additive="base">
                                        <p:cTn id="65" dur="500" fill="hold"/>
                                        <p:tgtEl>
                                          <p:spTgt spid="39942"/>
                                        </p:tgtEl>
                                        <p:attrNameLst>
                                          <p:attrName>ppt_y</p:attrName>
                                        </p:attrNameLst>
                                      </p:cBhvr>
                                      <p:tavLst>
                                        <p:tav tm="0">
                                          <p:val>
                                            <p:strVal val="1+#ppt_h/2"/>
                                          </p:val>
                                        </p:tav>
                                        <p:tav tm="100000">
                                          <p:val>
                                            <p:strVal val="#ppt_y"/>
                                          </p:val>
                                        </p:tav>
                                      </p:tavLst>
                                    </p:anim>
                                  </p:childTnLst>
                                </p:cTn>
                              </p:par>
                            </p:childTnLst>
                          </p:cTn>
                        </p:par>
                        <p:par>
                          <p:cTn id="66" fill="hold" nodeType="afterGroup">
                            <p:stCondLst>
                              <p:cond delay="4000"/>
                            </p:stCondLst>
                            <p:childTnLst>
                              <p:par>
                                <p:cTn id="67" presetID="2" presetClass="entr" presetSubtype="6" fill="hold" nodeType="afterEffect">
                                  <p:stCondLst>
                                    <p:cond delay="1000"/>
                                  </p:stCondLst>
                                  <p:childTnLst>
                                    <p:set>
                                      <p:cBhvr>
                                        <p:cTn id="68" dur="1" fill="hold">
                                          <p:stCondLst>
                                            <p:cond delay="0"/>
                                          </p:stCondLst>
                                        </p:cTn>
                                        <p:tgtEl>
                                          <p:spTgt spid="39944"/>
                                        </p:tgtEl>
                                        <p:attrNameLst>
                                          <p:attrName>style.visibility</p:attrName>
                                        </p:attrNameLst>
                                      </p:cBhvr>
                                      <p:to>
                                        <p:strVal val="visible"/>
                                      </p:to>
                                    </p:set>
                                    <p:anim calcmode="lin" valueType="num">
                                      <p:cBhvr additive="base">
                                        <p:cTn id="69" dur="500" fill="hold"/>
                                        <p:tgtEl>
                                          <p:spTgt spid="39944"/>
                                        </p:tgtEl>
                                        <p:attrNameLst>
                                          <p:attrName>ppt_x</p:attrName>
                                        </p:attrNameLst>
                                      </p:cBhvr>
                                      <p:tavLst>
                                        <p:tav tm="0">
                                          <p:val>
                                            <p:strVal val="1+#ppt_w/2"/>
                                          </p:val>
                                        </p:tav>
                                        <p:tav tm="100000">
                                          <p:val>
                                            <p:strVal val="#ppt_x"/>
                                          </p:val>
                                        </p:tav>
                                      </p:tavLst>
                                    </p:anim>
                                    <p:anim calcmode="lin" valueType="num">
                                      <p:cBhvr additive="base">
                                        <p:cTn id="70" dur="500" fill="hold"/>
                                        <p:tgtEl>
                                          <p:spTgt spid="39944"/>
                                        </p:tgtEl>
                                        <p:attrNameLst>
                                          <p:attrName>ppt_y</p:attrName>
                                        </p:attrNameLst>
                                      </p:cBhvr>
                                      <p:tavLst>
                                        <p:tav tm="0">
                                          <p:val>
                                            <p:strVal val="1+#ppt_h/2"/>
                                          </p:val>
                                        </p:tav>
                                        <p:tav tm="100000">
                                          <p:val>
                                            <p:strVal val="#ppt_y"/>
                                          </p:val>
                                        </p:tav>
                                      </p:tavLst>
                                    </p:anim>
                                  </p:childTnLst>
                                </p:cTn>
                              </p:par>
                            </p:childTnLst>
                          </p:cTn>
                        </p:par>
                        <p:par>
                          <p:cTn id="71" fill="hold" nodeType="afterGroup">
                            <p:stCondLst>
                              <p:cond delay="5500"/>
                            </p:stCondLst>
                            <p:childTnLst>
                              <p:par>
                                <p:cTn id="72" presetID="2" presetClass="entr" presetSubtype="6" fill="hold" nodeType="afterEffect">
                                  <p:stCondLst>
                                    <p:cond delay="1000"/>
                                  </p:stCondLst>
                                  <p:childTnLst>
                                    <p:set>
                                      <p:cBhvr>
                                        <p:cTn id="73" dur="1" fill="hold">
                                          <p:stCondLst>
                                            <p:cond delay="0"/>
                                          </p:stCondLst>
                                        </p:cTn>
                                        <p:tgtEl>
                                          <p:spTgt spid="39945"/>
                                        </p:tgtEl>
                                        <p:attrNameLst>
                                          <p:attrName>style.visibility</p:attrName>
                                        </p:attrNameLst>
                                      </p:cBhvr>
                                      <p:to>
                                        <p:strVal val="visible"/>
                                      </p:to>
                                    </p:set>
                                    <p:anim calcmode="lin" valueType="num">
                                      <p:cBhvr additive="base">
                                        <p:cTn id="74" dur="500" fill="hold"/>
                                        <p:tgtEl>
                                          <p:spTgt spid="39945"/>
                                        </p:tgtEl>
                                        <p:attrNameLst>
                                          <p:attrName>ppt_x</p:attrName>
                                        </p:attrNameLst>
                                      </p:cBhvr>
                                      <p:tavLst>
                                        <p:tav tm="0">
                                          <p:val>
                                            <p:strVal val="1+#ppt_w/2"/>
                                          </p:val>
                                        </p:tav>
                                        <p:tav tm="100000">
                                          <p:val>
                                            <p:strVal val="#ppt_x"/>
                                          </p:val>
                                        </p:tav>
                                      </p:tavLst>
                                    </p:anim>
                                    <p:anim calcmode="lin" valueType="num">
                                      <p:cBhvr additive="base">
                                        <p:cTn id="75" dur="500" fill="hold"/>
                                        <p:tgtEl>
                                          <p:spTgt spid="39945"/>
                                        </p:tgtEl>
                                        <p:attrNameLst>
                                          <p:attrName>ppt_y</p:attrName>
                                        </p:attrNameLst>
                                      </p:cBhvr>
                                      <p:tavLst>
                                        <p:tav tm="0">
                                          <p:val>
                                            <p:strVal val="1+#ppt_h/2"/>
                                          </p:val>
                                        </p:tav>
                                        <p:tav tm="100000">
                                          <p:val>
                                            <p:strVal val="#ppt_y"/>
                                          </p:val>
                                        </p:tav>
                                      </p:tavLst>
                                    </p:anim>
                                  </p:childTnLst>
                                </p:cTn>
                              </p:par>
                            </p:childTnLst>
                          </p:cTn>
                        </p:par>
                        <p:par>
                          <p:cTn id="76" fill="hold" nodeType="afterGroup">
                            <p:stCondLst>
                              <p:cond delay="7000"/>
                            </p:stCondLst>
                            <p:childTnLst>
                              <p:par>
                                <p:cTn id="77" presetID="2" presetClass="entr" presetSubtype="6" fill="hold" nodeType="afterEffect">
                                  <p:stCondLst>
                                    <p:cond delay="1000"/>
                                  </p:stCondLst>
                                  <p:childTnLst>
                                    <p:set>
                                      <p:cBhvr>
                                        <p:cTn id="78" dur="1" fill="hold">
                                          <p:stCondLst>
                                            <p:cond delay="0"/>
                                          </p:stCondLst>
                                        </p:cTn>
                                        <p:tgtEl>
                                          <p:spTgt spid="39943"/>
                                        </p:tgtEl>
                                        <p:attrNameLst>
                                          <p:attrName>style.visibility</p:attrName>
                                        </p:attrNameLst>
                                      </p:cBhvr>
                                      <p:to>
                                        <p:strVal val="visible"/>
                                      </p:to>
                                    </p:set>
                                    <p:anim calcmode="lin" valueType="num">
                                      <p:cBhvr additive="base">
                                        <p:cTn id="79" dur="500" fill="hold"/>
                                        <p:tgtEl>
                                          <p:spTgt spid="39943"/>
                                        </p:tgtEl>
                                        <p:attrNameLst>
                                          <p:attrName>ppt_x</p:attrName>
                                        </p:attrNameLst>
                                      </p:cBhvr>
                                      <p:tavLst>
                                        <p:tav tm="0">
                                          <p:val>
                                            <p:strVal val="1+#ppt_w/2"/>
                                          </p:val>
                                        </p:tav>
                                        <p:tav tm="100000">
                                          <p:val>
                                            <p:strVal val="#ppt_x"/>
                                          </p:val>
                                        </p:tav>
                                      </p:tavLst>
                                    </p:anim>
                                    <p:anim calcmode="lin" valueType="num">
                                      <p:cBhvr additive="base">
                                        <p:cTn id="80" dur="500" fill="hold"/>
                                        <p:tgtEl>
                                          <p:spTgt spid="39943"/>
                                        </p:tgtEl>
                                        <p:attrNameLst>
                                          <p:attrName>ppt_y</p:attrName>
                                        </p:attrNameLst>
                                      </p:cBhvr>
                                      <p:tavLst>
                                        <p:tav tm="0">
                                          <p:val>
                                            <p:strVal val="1+#ppt_h/2"/>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2" presetClass="entr" presetSubtype="1" fill="hold" grpId="0" nodeType="clickEffect">
                                  <p:stCondLst>
                                    <p:cond delay="0"/>
                                  </p:stCondLst>
                                  <p:childTnLst>
                                    <p:set>
                                      <p:cBhvr>
                                        <p:cTn id="84" dur="1" fill="hold">
                                          <p:stCondLst>
                                            <p:cond delay="0"/>
                                          </p:stCondLst>
                                        </p:cTn>
                                        <p:tgtEl>
                                          <p:spTgt spid="39964"/>
                                        </p:tgtEl>
                                        <p:attrNameLst>
                                          <p:attrName>style.visibility</p:attrName>
                                        </p:attrNameLst>
                                      </p:cBhvr>
                                      <p:to>
                                        <p:strVal val="visible"/>
                                      </p:to>
                                    </p:set>
                                    <p:anim calcmode="lin" valueType="num">
                                      <p:cBhvr additive="base">
                                        <p:cTn id="85" dur="500" fill="hold"/>
                                        <p:tgtEl>
                                          <p:spTgt spid="39964"/>
                                        </p:tgtEl>
                                        <p:attrNameLst>
                                          <p:attrName>ppt_x</p:attrName>
                                        </p:attrNameLst>
                                      </p:cBhvr>
                                      <p:tavLst>
                                        <p:tav tm="0">
                                          <p:val>
                                            <p:strVal val="#ppt_x"/>
                                          </p:val>
                                        </p:tav>
                                        <p:tav tm="100000">
                                          <p:val>
                                            <p:strVal val="#ppt_x"/>
                                          </p:val>
                                        </p:tav>
                                      </p:tavLst>
                                    </p:anim>
                                    <p:anim calcmode="lin" valueType="num">
                                      <p:cBhvr additive="base">
                                        <p:cTn id="86" dur="500" fill="hold"/>
                                        <p:tgtEl>
                                          <p:spTgt spid="39964"/>
                                        </p:tgtEl>
                                        <p:attrNameLst>
                                          <p:attrName>ppt_y</p:attrName>
                                        </p:attrNameLst>
                                      </p:cBhvr>
                                      <p:tavLst>
                                        <p:tav tm="0">
                                          <p:val>
                                            <p:strVal val="0-#ppt_h/2"/>
                                          </p:val>
                                        </p:tav>
                                        <p:tav tm="100000">
                                          <p:val>
                                            <p:strVal val="#ppt_y"/>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2" presetClass="entr" presetSubtype="8" fill="hold" nodeType="clickEffect">
                                  <p:stCondLst>
                                    <p:cond delay="0"/>
                                  </p:stCondLst>
                                  <p:childTnLst>
                                    <p:set>
                                      <p:cBhvr>
                                        <p:cTn id="90" dur="1" fill="hold">
                                          <p:stCondLst>
                                            <p:cond delay="0"/>
                                          </p:stCondLst>
                                        </p:cTn>
                                        <p:tgtEl>
                                          <p:spTgt spid="39938"/>
                                        </p:tgtEl>
                                        <p:attrNameLst>
                                          <p:attrName>style.visibility</p:attrName>
                                        </p:attrNameLst>
                                      </p:cBhvr>
                                      <p:to>
                                        <p:strVal val="visible"/>
                                      </p:to>
                                    </p:set>
                                    <p:anim calcmode="lin" valueType="num">
                                      <p:cBhvr additive="base">
                                        <p:cTn id="91" dur="500" fill="hold"/>
                                        <p:tgtEl>
                                          <p:spTgt spid="39938"/>
                                        </p:tgtEl>
                                        <p:attrNameLst>
                                          <p:attrName>ppt_x</p:attrName>
                                        </p:attrNameLst>
                                      </p:cBhvr>
                                      <p:tavLst>
                                        <p:tav tm="0">
                                          <p:val>
                                            <p:strVal val="0-#ppt_w/2"/>
                                          </p:val>
                                        </p:tav>
                                        <p:tav tm="100000">
                                          <p:val>
                                            <p:strVal val="#ppt_x"/>
                                          </p:val>
                                        </p:tav>
                                      </p:tavLst>
                                    </p:anim>
                                    <p:anim calcmode="lin" valueType="num">
                                      <p:cBhvr additive="base">
                                        <p:cTn id="92" dur="500" fill="hold"/>
                                        <p:tgtEl>
                                          <p:spTgt spid="39938"/>
                                        </p:tgtEl>
                                        <p:attrNameLst>
                                          <p:attrName>ppt_y</p:attrName>
                                        </p:attrNameLst>
                                      </p:cBhvr>
                                      <p:tavLst>
                                        <p:tav tm="0">
                                          <p:val>
                                            <p:strVal val="#ppt_y"/>
                                          </p:val>
                                        </p:tav>
                                        <p:tav tm="100000">
                                          <p:val>
                                            <p:strVal val="#ppt_y"/>
                                          </p:val>
                                        </p:tav>
                                      </p:tavLst>
                                    </p:anim>
                                  </p:childTnLst>
                                </p:cTn>
                              </p:par>
                            </p:childTnLst>
                          </p:cTn>
                        </p:par>
                        <p:par>
                          <p:cTn id="93" fill="hold" nodeType="afterGroup">
                            <p:stCondLst>
                              <p:cond delay="500"/>
                            </p:stCondLst>
                            <p:childTnLst>
                              <p:par>
                                <p:cTn id="94" presetID="2" presetClass="entr" presetSubtype="8" fill="hold" grpId="0" nodeType="afterEffect">
                                  <p:stCondLst>
                                    <p:cond delay="0"/>
                                  </p:stCondLst>
                                  <p:childTnLst>
                                    <p:set>
                                      <p:cBhvr>
                                        <p:cTn id="95" dur="1" fill="hold">
                                          <p:stCondLst>
                                            <p:cond delay="0"/>
                                          </p:stCondLst>
                                        </p:cTn>
                                        <p:tgtEl>
                                          <p:spTgt spid="39958"/>
                                        </p:tgtEl>
                                        <p:attrNameLst>
                                          <p:attrName>style.visibility</p:attrName>
                                        </p:attrNameLst>
                                      </p:cBhvr>
                                      <p:to>
                                        <p:strVal val="visible"/>
                                      </p:to>
                                    </p:set>
                                    <p:anim calcmode="lin" valueType="num">
                                      <p:cBhvr additive="base">
                                        <p:cTn id="96" dur="500" fill="hold"/>
                                        <p:tgtEl>
                                          <p:spTgt spid="39958"/>
                                        </p:tgtEl>
                                        <p:attrNameLst>
                                          <p:attrName>ppt_x</p:attrName>
                                        </p:attrNameLst>
                                      </p:cBhvr>
                                      <p:tavLst>
                                        <p:tav tm="0">
                                          <p:val>
                                            <p:strVal val="0-#ppt_w/2"/>
                                          </p:val>
                                        </p:tav>
                                        <p:tav tm="100000">
                                          <p:val>
                                            <p:strVal val="#ppt_x"/>
                                          </p:val>
                                        </p:tav>
                                      </p:tavLst>
                                    </p:anim>
                                    <p:anim calcmode="lin" valueType="num">
                                      <p:cBhvr additive="base">
                                        <p:cTn id="97" dur="500" fill="hold"/>
                                        <p:tgtEl>
                                          <p:spTgt spid="39958"/>
                                        </p:tgtEl>
                                        <p:attrNameLst>
                                          <p:attrName>ppt_y</p:attrName>
                                        </p:attrNameLst>
                                      </p:cBhvr>
                                      <p:tavLst>
                                        <p:tav tm="0">
                                          <p:val>
                                            <p:strVal val="#ppt_y"/>
                                          </p:val>
                                        </p:tav>
                                        <p:tav tm="100000">
                                          <p:val>
                                            <p:strVal val="#ppt_y"/>
                                          </p:val>
                                        </p:tav>
                                      </p:tavLst>
                                    </p:anim>
                                  </p:childTnLst>
                                </p:cTn>
                              </p:par>
                            </p:childTnLst>
                          </p:cTn>
                        </p:par>
                        <p:par>
                          <p:cTn id="98" fill="hold" nodeType="afterGroup">
                            <p:stCondLst>
                              <p:cond delay="1000"/>
                            </p:stCondLst>
                            <p:childTnLst>
                              <p:par>
                                <p:cTn id="99" presetID="2" presetClass="entr" presetSubtype="6" fill="hold" nodeType="afterEffect">
                                  <p:stCondLst>
                                    <p:cond delay="1000"/>
                                  </p:stCondLst>
                                  <p:childTnLst>
                                    <p:set>
                                      <p:cBhvr>
                                        <p:cTn id="100" dur="1" fill="hold">
                                          <p:stCondLst>
                                            <p:cond delay="0"/>
                                          </p:stCondLst>
                                        </p:cTn>
                                        <p:tgtEl>
                                          <p:spTgt spid="39951"/>
                                        </p:tgtEl>
                                        <p:attrNameLst>
                                          <p:attrName>style.visibility</p:attrName>
                                        </p:attrNameLst>
                                      </p:cBhvr>
                                      <p:to>
                                        <p:strVal val="visible"/>
                                      </p:to>
                                    </p:set>
                                    <p:anim calcmode="lin" valueType="num">
                                      <p:cBhvr additive="base">
                                        <p:cTn id="101" dur="500" fill="hold"/>
                                        <p:tgtEl>
                                          <p:spTgt spid="39951"/>
                                        </p:tgtEl>
                                        <p:attrNameLst>
                                          <p:attrName>ppt_x</p:attrName>
                                        </p:attrNameLst>
                                      </p:cBhvr>
                                      <p:tavLst>
                                        <p:tav tm="0">
                                          <p:val>
                                            <p:strVal val="1+#ppt_w/2"/>
                                          </p:val>
                                        </p:tav>
                                        <p:tav tm="100000">
                                          <p:val>
                                            <p:strVal val="#ppt_x"/>
                                          </p:val>
                                        </p:tav>
                                      </p:tavLst>
                                    </p:anim>
                                    <p:anim calcmode="lin" valueType="num">
                                      <p:cBhvr additive="base">
                                        <p:cTn id="102" dur="500" fill="hold"/>
                                        <p:tgtEl>
                                          <p:spTgt spid="39951"/>
                                        </p:tgtEl>
                                        <p:attrNameLst>
                                          <p:attrName>ppt_y</p:attrName>
                                        </p:attrNameLst>
                                      </p:cBhvr>
                                      <p:tavLst>
                                        <p:tav tm="0">
                                          <p:val>
                                            <p:strVal val="1+#ppt_h/2"/>
                                          </p:val>
                                        </p:tav>
                                        <p:tav tm="100000">
                                          <p:val>
                                            <p:strVal val="#ppt_y"/>
                                          </p:val>
                                        </p:tav>
                                      </p:tavLst>
                                    </p:anim>
                                  </p:childTnLst>
                                </p:cTn>
                              </p:par>
                            </p:childTnLst>
                          </p:cTn>
                        </p:par>
                        <p:par>
                          <p:cTn id="103" fill="hold" nodeType="afterGroup">
                            <p:stCondLst>
                              <p:cond delay="2500"/>
                            </p:stCondLst>
                            <p:childTnLst>
                              <p:par>
                                <p:cTn id="104" presetID="2" presetClass="entr" presetSubtype="6" fill="hold" nodeType="afterEffect">
                                  <p:stCondLst>
                                    <p:cond delay="1000"/>
                                  </p:stCondLst>
                                  <p:childTnLst>
                                    <p:set>
                                      <p:cBhvr>
                                        <p:cTn id="105" dur="1" fill="hold">
                                          <p:stCondLst>
                                            <p:cond delay="0"/>
                                          </p:stCondLst>
                                        </p:cTn>
                                        <p:tgtEl>
                                          <p:spTgt spid="39952"/>
                                        </p:tgtEl>
                                        <p:attrNameLst>
                                          <p:attrName>style.visibility</p:attrName>
                                        </p:attrNameLst>
                                      </p:cBhvr>
                                      <p:to>
                                        <p:strVal val="visible"/>
                                      </p:to>
                                    </p:set>
                                    <p:anim calcmode="lin" valueType="num">
                                      <p:cBhvr additive="base">
                                        <p:cTn id="106" dur="500" fill="hold"/>
                                        <p:tgtEl>
                                          <p:spTgt spid="39952"/>
                                        </p:tgtEl>
                                        <p:attrNameLst>
                                          <p:attrName>ppt_x</p:attrName>
                                        </p:attrNameLst>
                                      </p:cBhvr>
                                      <p:tavLst>
                                        <p:tav tm="0">
                                          <p:val>
                                            <p:strVal val="1+#ppt_w/2"/>
                                          </p:val>
                                        </p:tav>
                                        <p:tav tm="100000">
                                          <p:val>
                                            <p:strVal val="#ppt_x"/>
                                          </p:val>
                                        </p:tav>
                                      </p:tavLst>
                                    </p:anim>
                                    <p:anim calcmode="lin" valueType="num">
                                      <p:cBhvr additive="base">
                                        <p:cTn id="107" dur="500" fill="hold"/>
                                        <p:tgtEl>
                                          <p:spTgt spid="39952"/>
                                        </p:tgtEl>
                                        <p:attrNameLst>
                                          <p:attrName>ppt_y</p:attrName>
                                        </p:attrNameLst>
                                      </p:cBhvr>
                                      <p:tavLst>
                                        <p:tav tm="0">
                                          <p:val>
                                            <p:strVal val="1+#ppt_h/2"/>
                                          </p:val>
                                        </p:tav>
                                        <p:tav tm="100000">
                                          <p:val>
                                            <p:strVal val="#ppt_y"/>
                                          </p:val>
                                        </p:tav>
                                      </p:tavLst>
                                    </p:anim>
                                  </p:childTnLst>
                                </p:cTn>
                              </p:par>
                            </p:childTnLst>
                          </p:cTn>
                        </p:par>
                        <p:par>
                          <p:cTn id="108" fill="hold" nodeType="afterGroup">
                            <p:stCondLst>
                              <p:cond delay="4000"/>
                            </p:stCondLst>
                            <p:childTnLst>
                              <p:par>
                                <p:cTn id="109" presetID="2" presetClass="entr" presetSubtype="6" fill="hold" nodeType="afterEffect">
                                  <p:stCondLst>
                                    <p:cond delay="1000"/>
                                  </p:stCondLst>
                                  <p:childTnLst>
                                    <p:set>
                                      <p:cBhvr>
                                        <p:cTn id="110" dur="1" fill="hold">
                                          <p:stCondLst>
                                            <p:cond delay="0"/>
                                          </p:stCondLst>
                                        </p:cTn>
                                        <p:tgtEl>
                                          <p:spTgt spid="39955"/>
                                        </p:tgtEl>
                                        <p:attrNameLst>
                                          <p:attrName>style.visibility</p:attrName>
                                        </p:attrNameLst>
                                      </p:cBhvr>
                                      <p:to>
                                        <p:strVal val="visible"/>
                                      </p:to>
                                    </p:set>
                                    <p:anim calcmode="lin" valueType="num">
                                      <p:cBhvr additive="base">
                                        <p:cTn id="111" dur="500" fill="hold"/>
                                        <p:tgtEl>
                                          <p:spTgt spid="39955"/>
                                        </p:tgtEl>
                                        <p:attrNameLst>
                                          <p:attrName>ppt_x</p:attrName>
                                        </p:attrNameLst>
                                      </p:cBhvr>
                                      <p:tavLst>
                                        <p:tav tm="0">
                                          <p:val>
                                            <p:strVal val="1+#ppt_w/2"/>
                                          </p:val>
                                        </p:tav>
                                        <p:tav tm="100000">
                                          <p:val>
                                            <p:strVal val="#ppt_x"/>
                                          </p:val>
                                        </p:tav>
                                      </p:tavLst>
                                    </p:anim>
                                    <p:anim calcmode="lin" valueType="num">
                                      <p:cBhvr additive="base">
                                        <p:cTn id="112" dur="500" fill="hold"/>
                                        <p:tgtEl>
                                          <p:spTgt spid="39955"/>
                                        </p:tgtEl>
                                        <p:attrNameLst>
                                          <p:attrName>ppt_y</p:attrName>
                                        </p:attrNameLst>
                                      </p:cBhvr>
                                      <p:tavLst>
                                        <p:tav tm="0">
                                          <p:val>
                                            <p:strVal val="1+#ppt_h/2"/>
                                          </p:val>
                                        </p:tav>
                                        <p:tav tm="100000">
                                          <p:val>
                                            <p:strVal val="#ppt_y"/>
                                          </p:val>
                                        </p:tav>
                                      </p:tavLst>
                                    </p:anim>
                                  </p:childTnLst>
                                </p:cTn>
                              </p:par>
                            </p:childTnLst>
                          </p:cTn>
                        </p:par>
                        <p:par>
                          <p:cTn id="113" fill="hold" nodeType="afterGroup">
                            <p:stCondLst>
                              <p:cond delay="5500"/>
                            </p:stCondLst>
                            <p:childTnLst>
                              <p:par>
                                <p:cTn id="114" presetID="2" presetClass="entr" presetSubtype="6" fill="hold" nodeType="afterEffect">
                                  <p:stCondLst>
                                    <p:cond delay="1000"/>
                                  </p:stCondLst>
                                  <p:childTnLst>
                                    <p:set>
                                      <p:cBhvr>
                                        <p:cTn id="115" dur="1" fill="hold">
                                          <p:stCondLst>
                                            <p:cond delay="0"/>
                                          </p:stCondLst>
                                        </p:cTn>
                                        <p:tgtEl>
                                          <p:spTgt spid="39954"/>
                                        </p:tgtEl>
                                        <p:attrNameLst>
                                          <p:attrName>style.visibility</p:attrName>
                                        </p:attrNameLst>
                                      </p:cBhvr>
                                      <p:to>
                                        <p:strVal val="visible"/>
                                      </p:to>
                                    </p:set>
                                    <p:anim calcmode="lin" valueType="num">
                                      <p:cBhvr additive="base">
                                        <p:cTn id="116" dur="500" fill="hold"/>
                                        <p:tgtEl>
                                          <p:spTgt spid="39954"/>
                                        </p:tgtEl>
                                        <p:attrNameLst>
                                          <p:attrName>ppt_x</p:attrName>
                                        </p:attrNameLst>
                                      </p:cBhvr>
                                      <p:tavLst>
                                        <p:tav tm="0">
                                          <p:val>
                                            <p:strVal val="1+#ppt_w/2"/>
                                          </p:val>
                                        </p:tav>
                                        <p:tav tm="100000">
                                          <p:val>
                                            <p:strVal val="#ppt_x"/>
                                          </p:val>
                                        </p:tav>
                                      </p:tavLst>
                                    </p:anim>
                                    <p:anim calcmode="lin" valueType="num">
                                      <p:cBhvr additive="base">
                                        <p:cTn id="117" dur="500" fill="hold"/>
                                        <p:tgtEl>
                                          <p:spTgt spid="39954"/>
                                        </p:tgtEl>
                                        <p:attrNameLst>
                                          <p:attrName>ppt_y</p:attrName>
                                        </p:attrNameLst>
                                      </p:cBhvr>
                                      <p:tavLst>
                                        <p:tav tm="0">
                                          <p:val>
                                            <p:strVal val="1+#ppt_h/2"/>
                                          </p:val>
                                        </p:tav>
                                        <p:tav tm="100000">
                                          <p:val>
                                            <p:strVal val="#ppt_y"/>
                                          </p:val>
                                        </p:tav>
                                      </p:tavLst>
                                    </p:anim>
                                  </p:childTnLst>
                                </p:cTn>
                              </p:par>
                            </p:childTnLst>
                          </p:cTn>
                        </p:par>
                        <p:par>
                          <p:cTn id="118" fill="hold" nodeType="afterGroup">
                            <p:stCondLst>
                              <p:cond delay="7000"/>
                            </p:stCondLst>
                            <p:childTnLst>
                              <p:par>
                                <p:cTn id="119" presetID="2" presetClass="entr" presetSubtype="6" fill="hold" nodeType="afterEffect">
                                  <p:stCondLst>
                                    <p:cond delay="1000"/>
                                  </p:stCondLst>
                                  <p:childTnLst>
                                    <p:set>
                                      <p:cBhvr>
                                        <p:cTn id="120" dur="1" fill="hold">
                                          <p:stCondLst>
                                            <p:cond delay="0"/>
                                          </p:stCondLst>
                                        </p:cTn>
                                        <p:tgtEl>
                                          <p:spTgt spid="39953"/>
                                        </p:tgtEl>
                                        <p:attrNameLst>
                                          <p:attrName>style.visibility</p:attrName>
                                        </p:attrNameLst>
                                      </p:cBhvr>
                                      <p:to>
                                        <p:strVal val="visible"/>
                                      </p:to>
                                    </p:set>
                                    <p:anim calcmode="lin" valueType="num">
                                      <p:cBhvr additive="base">
                                        <p:cTn id="121" dur="500" fill="hold"/>
                                        <p:tgtEl>
                                          <p:spTgt spid="39953"/>
                                        </p:tgtEl>
                                        <p:attrNameLst>
                                          <p:attrName>ppt_x</p:attrName>
                                        </p:attrNameLst>
                                      </p:cBhvr>
                                      <p:tavLst>
                                        <p:tav tm="0">
                                          <p:val>
                                            <p:strVal val="1+#ppt_w/2"/>
                                          </p:val>
                                        </p:tav>
                                        <p:tav tm="100000">
                                          <p:val>
                                            <p:strVal val="#ppt_x"/>
                                          </p:val>
                                        </p:tav>
                                      </p:tavLst>
                                    </p:anim>
                                    <p:anim calcmode="lin" valueType="num">
                                      <p:cBhvr additive="base">
                                        <p:cTn id="122" dur="500" fill="hold"/>
                                        <p:tgtEl>
                                          <p:spTgt spid="39953"/>
                                        </p:tgtEl>
                                        <p:attrNameLst>
                                          <p:attrName>ppt_y</p:attrName>
                                        </p:attrNameLst>
                                      </p:cBhvr>
                                      <p:tavLst>
                                        <p:tav tm="0">
                                          <p:val>
                                            <p:strVal val="1+#ppt_h/2"/>
                                          </p:val>
                                        </p:tav>
                                        <p:tav tm="100000">
                                          <p:val>
                                            <p:strVal val="#ppt_y"/>
                                          </p:val>
                                        </p:tav>
                                      </p:tavLst>
                                    </p:anim>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 presetClass="entr" presetSubtype="1" fill="hold" grpId="0" nodeType="clickEffect">
                                  <p:stCondLst>
                                    <p:cond delay="0"/>
                                  </p:stCondLst>
                                  <p:childTnLst>
                                    <p:set>
                                      <p:cBhvr>
                                        <p:cTn id="126" dur="1" fill="hold">
                                          <p:stCondLst>
                                            <p:cond delay="0"/>
                                          </p:stCondLst>
                                        </p:cTn>
                                        <p:tgtEl>
                                          <p:spTgt spid="39965"/>
                                        </p:tgtEl>
                                        <p:attrNameLst>
                                          <p:attrName>style.visibility</p:attrName>
                                        </p:attrNameLst>
                                      </p:cBhvr>
                                      <p:to>
                                        <p:strVal val="visible"/>
                                      </p:to>
                                    </p:set>
                                    <p:anim calcmode="lin" valueType="num">
                                      <p:cBhvr additive="base">
                                        <p:cTn id="127" dur="500" fill="hold"/>
                                        <p:tgtEl>
                                          <p:spTgt spid="39965"/>
                                        </p:tgtEl>
                                        <p:attrNameLst>
                                          <p:attrName>ppt_x</p:attrName>
                                        </p:attrNameLst>
                                      </p:cBhvr>
                                      <p:tavLst>
                                        <p:tav tm="0">
                                          <p:val>
                                            <p:strVal val="#ppt_x"/>
                                          </p:val>
                                        </p:tav>
                                        <p:tav tm="100000">
                                          <p:val>
                                            <p:strVal val="#ppt_x"/>
                                          </p:val>
                                        </p:tav>
                                      </p:tavLst>
                                    </p:anim>
                                    <p:anim calcmode="lin" valueType="num">
                                      <p:cBhvr additive="base">
                                        <p:cTn id="128" dur="500" fill="hold"/>
                                        <p:tgtEl>
                                          <p:spTgt spid="3996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56" grpId="0" autoUpdateAnimBg="0"/>
      <p:bldP spid="39957" grpId="0" autoUpdateAnimBg="0"/>
      <p:bldP spid="39958" grpId="0" autoUpdateAnimBg="0"/>
      <p:bldP spid="39963" grpId="0" autoUpdateAnimBg="0"/>
      <p:bldP spid="39964" grpId="0" autoUpdateAnimBg="0"/>
      <p:bldP spid="39965"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2828ED2-CC93-AA60-5975-C46516B63508}"/>
              </a:ext>
            </a:extLst>
          </p:cNvPr>
          <p:cNvPicPr>
            <a:picLocks noChangeAspect="1"/>
          </p:cNvPicPr>
          <p:nvPr/>
        </p:nvPicPr>
        <p:blipFill rotWithShape="1">
          <a:blip r:embed="rId2"/>
          <a:srcRect r="48397"/>
          <a:stretch/>
        </p:blipFill>
        <p:spPr>
          <a:xfrm>
            <a:off x="343202" y="2336451"/>
            <a:ext cx="5464766" cy="4082092"/>
          </a:xfrm>
          <a:prstGeom prst="rect">
            <a:avLst/>
          </a:prstGeom>
        </p:spPr>
      </p:pic>
      <p:sp>
        <p:nvSpPr>
          <p:cNvPr id="3" name="文本框 2">
            <a:extLst>
              <a:ext uri="{FF2B5EF4-FFF2-40B4-BE49-F238E27FC236}">
                <a16:creationId xmlns:a16="http://schemas.microsoft.com/office/drawing/2014/main" id="{40D8B398-A5C5-9B22-A702-A73BA29882E1}"/>
              </a:ext>
            </a:extLst>
          </p:cNvPr>
          <p:cNvSpPr txBox="1"/>
          <p:nvPr/>
        </p:nvSpPr>
        <p:spPr>
          <a:xfrm>
            <a:off x="7104112" y="439457"/>
            <a:ext cx="2567344" cy="1384995"/>
          </a:xfrm>
          <a:prstGeom prst="rect">
            <a:avLst/>
          </a:prstGeom>
          <a:noFill/>
        </p:spPr>
        <p:txBody>
          <a:bodyPr wrap="square" rtlCol="0">
            <a:spAutoFit/>
          </a:bodyPr>
          <a:lstStyle/>
          <a:p>
            <a:r>
              <a:rPr lang="zh-CN" altLang="en-US" sz="2800" i="0" dirty="0">
                <a:solidFill>
                  <a:srgbClr val="002060"/>
                </a:solidFill>
                <a:effectLst/>
                <a:latin typeface="Microsoft YaHei" panose="020B0503020204020204" pitchFamily="34" charset="-122"/>
                <a:ea typeface="Microsoft YaHei" panose="020B0503020204020204" pitchFamily="34" charset="-122"/>
              </a:rPr>
              <a:t>撤稿事件警醒：千万不要自己骗自己</a:t>
            </a:r>
          </a:p>
        </p:txBody>
      </p:sp>
      <p:pic>
        <p:nvPicPr>
          <p:cNvPr id="4" name="图片 3">
            <a:extLst>
              <a:ext uri="{FF2B5EF4-FFF2-40B4-BE49-F238E27FC236}">
                <a16:creationId xmlns:a16="http://schemas.microsoft.com/office/drawing/2014/main" id="{099094A7-F0F4-A848-1ABB-94C0D4E2CCBD}"/>
              </a:ext>
            </a:extLst>
          </p:cNvPr>
          <p:cNvPicPr>
            <a:picLocks noChangeAspect="1"/>
          </p:cNvPicPr>
          <p:nvPr/>
        </p:nvPicPr>
        <p:blipFill rotWithShape="1">
          <a:blip r:embed="rId2"/>
          <a:srcRect l="51603"/>
          <a:stretch/>
        </p:blipFill>
        <p:spPr>
          <a:xfrm>
            <a:off x="6625000" y="2336451"/>
            <a:ext cx="5125292" cy="4082092"/>
          </a:xfrm>
          <a:prstGeom prst="rect">
            <a:avLst/>
          </a:prstGeom>
        </p:spPr>
      </p:pic>
      <p:pic>
        <p:nvPicPr>
          <p:cNvPr id="6" name="图片 5">
            <a:extLst>
              <a:ext uri="{FF2B5EF4-FFF2-40B4-BE49-F238E27FC236}">
                <a16:creationId xmlns:a16="http://schemas.microsoft.com/office/drawing/2014/main" id="{B1C6BFC7-4B0D-981E-B387-40F78CC79904}"/>
              </a:ext>
            </a:extLst>
          </p:cNvPr>
          <p:cNvPicPr>
            <a:picLocks noChangeAspect="1"/>
          </p:cNvPicPr>
          <p:nvPr/>
        </p:nvPicPr>
        <p:blipFill>
          <a:blip r:embed="rId3"/>
          <a:stretch>
            <a:fillRect/>
          </a:stretch>
        </p:blipFill>
        <p:spPr>
          <a:xfrm>
            <a:off x="9978926" y="426745"/>
            <a:ext cx="1771366" cy="1771366"/>
          </a:xfrm>
          <a:prstGeom prst="rect">
            <a:avLst/>
          </a:prstGeom>
        </p:spPr>
      </p:pic>
      <p:sp>
        <p:nvSpPr>
          <p:cNvPr id="7" name="文本框 6">
            <a:extLst>
              <a:ext uri="{FF2B5EF4-FFF2-40B4-BE49-F238E27FC236}">
                <a16:creationId xmlns:a16="http://schemas.microsoft.com/office/drawing/2014/main" id="{DD20BBB8-89E2-781C-D7C2-99975D2D3034}"/>
              </a:ext>
            </a:extLst>
          </p:cNvPr>
          <p:cNvSpPr txBox="1"/>
          <p:nvPr/>
        </p:nvSpPr>
        <p:spPr>
          <a:xfrm>
            <a:off x="748680" y="1134788"/>
            <a:ext cx="4134465" cy="523220"/>
          </a:xfrm>
          <a:prstGeom prst="rect">
            <a:avLst/>
          </a:prstGeom>
          <a:noFill/>
        </p:spPr>
        <p:txBody>
          <a:bodyPr wrap="none" rtlCol="0">
            <a:spAutoFit/>
          </a:bodyPr>
          <a:lstStyle/>
          <a:p>
            <a:r>
              <a:rPr lang="zh-CN" altLang="en-US" sz="2800" dirty="0">
                <a:solidFill>
                  <a:srgbClr val="002060"/>
                </a:solidFill>
                <a:latin typeface="Microsoft YaHei" panose="020B0503020204020204" pitchFamily="34" charset="-122"/>
                <a:ea typeface="Microsoft YaHei" panose="020B0503020204020204" pitchFamily="34" charset="-122"/>
              </a:rPr>
              <a:t>两边数据有什么不一样？</a:t>
            </a:r>
            <a:endParaRPr lang="zh-CN" altLang="en-US" sz="2800" i="0" dirty="0">
              <a:solidFill>
                <a:srgbClr val="002060"/>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93870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339ACA-3A5B-E202-A94B-BEAC1EF60972}"/>
              </a:ext>
            </a:extLst>
          </p:cNvPr>
          <p:cNvSpPr txBox="1">
            <a:spLocks noChangeArrowheads="1"/>
          </p:cNvSpPr>
          <p:nvPr/>
        </p:nvSpPr>
        <p:spPr>
          <a:xfrm>
            <a:off x="320063" y="306281"/>
            <a:ext cx="5423952" cy="5273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rgbClr val="FF3300"/>
              </a:buClr>
              <a:buSzPct val="130000"/>
            </a:pPr>
            <a:r>
              <a:rPr lang="zh-CN" altLang="en-US" sz="4000" dirty="0">
                <a:solidFill>
                  <a:srgbClr val="003365"/>
                </a:solidFill>
                <a:latin typeface="SimHei" panose="02010609060101010101" pitchFamily="49" charset="-122"/>
                <a:ea typeface="SimHei" panose="02010609060101010101" pitchFamily="49" charset="-122"/>
              </a:rPr>
              <a:t>偶然误差的估计</a:t>
            </a:r>
            <a:endParaRPr lang="en-US" altLang="zh-CN" sz="4000" dirty="0">
              <a:solidFill>
                <a:srgbClr val="003365"/>
              </a:solidFill>
              <a:latin typeface="SimHei" panose="02010609060101010101" pitchFamily="49" charset="-122"/>
              <a:ea typeface="SimHei" panose="02010609060101010101" pitchFamily="49" charset="-122"/>
            </a:endParaRPr>
          </a:p>
        </p:txBody>
      </p:sp>
      <p:grpSp>
        <p:nvGrpSpPr>
          <p:cNvPr id="6" name="组合 5">
            <a:extLst>
              <a:ext uri="{FF2B5EF4-FFF2-40B4-BE49-F238E27FC236}">
                <a16:creationId xmlns:a16="http://schemas.microsoft.com/office/drawing/2014/main" id="{61ECA65E-1F36-1D48-6C22-DB2EED311C2F}"/>
              </a:ext>
            </a:extLst>
          </p:cNvPr>
          <p:cNvGrpSpPr/>
          <p:nvPr/>
        </p:nvGrpSpPr>
        <p:grpSpPr>
          <a:xfrm>
            <a:off x="284205" y="78031"/>
            <a:ext cx="5488477" cy="1117600"/>
            <a:chOff x="123567" y="53615"/>
            <a:chExt cx="5488477" cy="1117600"/>
          </a:xfrm>
        </p:grpSpPr>
        <p:pic>
          <p:nvPicPr>
            <p:cNvPr id="7" name="图片 6">
              <a:extLst>
                <a:ext uri="{FF2B5EF4-FFF2-40B4-BE49-F238E27FC236}">
                  <a16:creationId xmlns:a16="http://schemas.microsoft.com/office/drawing/2014/main" id="{50E13327-A7EF-4765-B10D-FADCDB421D7B}"/>
                </a:ext>
              </a:extLst>
            </p:cNvPr>
            <p:cNvPicPr>
              <a:picLocks noChangeAspect="1"/>
            </p:cNvPicPr>
            <p:nvPr/>
          </p:nvPicPr>
          <p:blipFill>
            <a:blip r:embed="rId2"/>
            <a:stretch>
              <a:fillRect/>
            </a:stretch>
          </p:blipFill>
          <p:spPr>
            <a:xfrm>
              <a:off x="4443644" y="53615"/>
              <a:ext cx="1168400" cy="1117600"/>
            </a:xfrm>
            <a:prstGeom prst="rect">
              <a:avLst/>
            </a:prstGeom>
          </p:spPr>
        </p:pic>
        <p:cxnSp>
          <p:nvCxnSpPr>
            <p:cNvPr id="8" name="直线连接符 7">
              <a:extLst>
                <a:ext uri="{FF2B5EF4-FFF2-40B4-BE49-F238E27FC236}">
                  <a16:creationId xmlns:a16="http://schemas.microsoft.com/office/drawing/2014/main" id="{3C083BB7-94AD-1E30-AE42-102D1D48D924}"/>
                </a:ext>
              </a:extLst>
            </p:cNvPr>
            <p:cNvCxnSpPr>
              <a:cxnSpLocks/>
            </p:cNvCxnSpPr>
            <p:nvPr/>
          </p:nvCxnSpPr>
          <p:spPr>
            <a:xfrm>
              <a:off x="123567" y="1061128"/>
              <a:ext cx="5455822" cy="0"/>
            </a:xfrm>
            <a:prstGeom prst="line">
              <a:avLst/>
            </a:prstGeom>
            <a:ln w="28575">
              <a:solidFill>
                <a:srgbClr val="2F5597"/>
              </a:solidFill>
            </a:ln>
          </p:spPr>
          <p:style>
            <a:lnRef idx="1">
              <a:schemeClr val="accent1"/>
            </a:lnRef>
            <a:fillRef idx="0">
              <a:schemeClr val="accent1"/>
            </a:fillRef>
            <a:effectRef idx="0">
              <a:schemeClr val="accent1"/>
            </a:effectRef>
            <a:fontRef idx="minor">
              <a:schemeClr val="tx1"/>
            </a:fontRef>
          </p:style>
        </p:cxnSp>
      </p:grpSp>
      <p:grpSp>
        <p:nvGrpSpPr>
          <p:cNvPr id="14" name="组合 13">
            <a:extLst>
              <a:ext uri="{FF2B5EF4-FFF2-40B4-BE49-F238E27FC236}">
                <a16:creationId xmlns:a16="http://schemas.microsoft.com/office/drawing/2014/main" id="{8FE52388-16F9-8AB0-BDCA-723329AE4813}"/>
              </a:ext>
            </a:extLst>
          </p:cNvPr>
          <p:cNvGrpSpPr/>
          <p:nvPr/>
        </p:nvGrpSpPr>
        <p:grpSpPr>
          <a:xfrm>
            <a:off x="695400" y="2276872"/>
            <a:ext cx="3597424" cy="3597424"/>
            <a:chOff x="695400" y="2276872"/>
            <a:chExt cx="3597424" cy="3597424"/>
          </a:xfrm>
        </p:grpSpPr>
        <p:sp>
          <p:nvSpPr>
            <p:cNvPr id="15" name="爆炸形 1 14">
              <a:extLst>
                <a:ext uri="{FF2B5EF4-FFF2-40B4-BE49-F238E27FC236}">
                  <a16:creationId xmlns:a16="http://schemas.microsoft.com/office/drawing/2014/main" id="{BFDD9F62-86D5-9737-A783-D03899A0577E}"/>
                </a:ext>
              </a:extLst>
            </p:cNvPr>
            <p:cNvSpPr/>
            <p:nvPr/>
          </p:nvSpPr>
          <p:spPr>
            <a:xfrm>
              <a:off x="695400" y="2276872"/>
              <a:ext cx="3597424" cy="3597424"/>
            </a:xfrm>
            <a:prstGeom prst="irregularSeal1">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6" name="文本框 15">
              <a:extLst>
                <a:ext uri="{FF2B5EF4-FFF2-40B4-BE49-F238E27FC236}">
                  <a16:creationId xmlns:a16="http://schemas.microsoft.com/office/drawing/2014/main" id="{45D9154A-6AAE-FDFE-1661-2C12EB033D29}"/>
                </a:ext>
              </a:extLst>
            </p:cNvPr>
            <p:cNvSpPr txBox="1"/>
            <p:nvPr/>
          </p:nvSpPr>
          <p:spPr>
            <a:xfrm>
              <a:off x="1468388" y="3395265"/>
              <a:ext cx="2016224" cy="1200329"/>
            </a:xfrm>
            <a:prstGeom prst="rect">
              <a:avLst/>
            </a:prstGeom>
            <a:noFill/>
          </p:spPr>
          <p:txBody>
            <a:bodyPr wrap="square" rtlCol="0">
              <a:spAutoFit/>
            </a:bodyPr>
            <a:lstStyle/>
            <a:p>
              <a:r>
                <a:rPr kumimoji="1" lang="zh-CN" altLang="en-US" sz="3600" dirty="0">
                  <a:solidFill>
                    <a:srgbClr val="C00000"/>
                  </a:solidFill>
                  <a:latin typeface="SimSun" panose="02010600030101010101" pitchFamily="2" charset="-122"/>
                  <a:ea typeface="SimSun" panose="02010600030101010101" pitchFamily="2" charset="-122"/>
                </a:rPr>
                <a:t>偶然误差的估计</a:t>
              </a:r>
            </a:p>
          </p:txBody>
        </p:sp>
      </p:grpSp>
      <p:graphicFrame>
        <p:nvGraphicFramePr>
          <p:cNvPr id="2" name="图示 1">
            <a:extLst>
              <a:ext uri="{FF2B5EF4-FFF2-40B4-BE49-F238E27FC236}">
                <a16:creationId xmlns:a16="http://schemas.microsoft.com/office/drawing/2014/main" id="{C852EA7E-07F2-15A5-6E9D-CF3CE3F29855}"/>
              </a:ext>
            </a:extLst>
          </p:cNvPr>
          <p:cNvGraphicFramePr/>
          <p:nvPr>
            <p:extLst>
              <p:ext uri="{D42A27DB-BD31-4B8C-83A1-F6EECF244321}">
                <p14:modId xmlns:p14="http://schemas.microsoft.com/office/powerpoint/2010/main" val="3246410702"/>
              </p:ext>
            </p:extLst>
          </p:nvPr>
        </p:nvGraphicFramePr>
        <p:xfrm>
          <a:off x="4038600" y="1524007"/>
          <a:ext cx="5867400" cy="5060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73731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B9C64D3E-1C2A-8C49-A631-583FDC1C1753}"/>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graphicEl>
                                              <a:dgm id="{8E0D2E3E-42A4-6940-A3E7-D90F1636BA16}"/>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graphicEl>
                                              <a:dgm id="{0761DE6B-CF7D-2D4B-B6DB-01444E1C8A94}"/>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558228F0-6B5A-664E-8823-A905DFFFAAED}"/>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graphicEl>
                                              <a:dgm id="{CBCB9163-3AC2-904D-9C4B-46A9FC5F7F12}"/>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graphicEl>
                                              <a:dgm id="{B3CC5621-ACB0-A647-85BC-50738E35AB20}"/>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graphicEl>
                                              <a:dgm id="{E4A3A4BB-83A2-684D-96BE-92BE074EC9DE}"/>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graphicEl>
                                              <a:dgm id="{3F32BC59-A819-794A-AAF3-1107064E6809}"/>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graphicEl>
                                              <a:dgm id="{A7F73581-E588-F944-BDAE-9AAB8B218CCB}"/>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 Box 3">
            <a:extLst>
              <a:ext uri="{FF2B5EF4-FFF2-40B4-BE49-F238E27FC236}">
                <a16:creationId xmlns:a16="http://schemas.microsoft.com/office/drawing/2014/main" id="{03FC9A20-9B20-337D-0BB8-870A33B9D2D0}"/>
              </a:ext>
            </a:extLst>
          </p:cNvPr>
          <p:cNvSpPr txBox="1">
            <a:spLocks noChangeArrowheads="1"/>
          </p:cNvSpPr>
          <p:nvPr/>
        </p:nvSpPr>
        <p:spPr bwMode="auto">
          <a:xfrm>
            <a:off x="252929" y="2447593"/>
            <a:ext cx="3886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t">
              <a:spcBef>
                <a:spcPct val="50000"/>
              </a:spcBef>
            </a:pPr>
            <a:r>
              <a:rPr lang="zh-CN" altLang="en-US" sz="3200" dirty="0">
                <a:solidFill>
                  <a:srgbClr val="003366"/>
                </a:solidFill>
                <a:latin typeface="Microsoft YaHei" panose="020B0503020204020204" pitchFamily="34" charset="-122"/>
                <a:ea typeface="Microsoft YaHei" panose="020B0503020204020204" pitchFamily="34" charset="-122"/>
              </a:rPr>
              <a:t>任意一次的测量误差：</a:t>
            </a:r>
            <a:endParaRPr lang="zh-CN" altLang="en-US" sz="2800" dirty="0">
              <a:latin typeface="Microsoft YaHei" panose="020B0503020204020204" pitchFamily="34" charset="-122"/>
              <a:ea typeface="Microsoft YaHei" panose="020B0503020204020204" pitchFamily="34" charset="-122"/>
            </a:endParaRPr>
          </a:p>
        </p:txBody>
      </p:sp>
      <p:sp>
        <p:nvSpPr>
          <p:cNvPr id="3084" name="Text Box 12">
            <a:extLst>
              <a:ext uri="{FF2B5EF4-FFF2-40B4-BE49-F238E27FC236}">
                <a16:creationId xmlns:a16="http://schemas.microsoft.com/office/drawing/2014/main" id="{5E1E1701-9F60-27D1-9868-8774C1BED318}"/>
              </a:ext>
            </a:extLst>
          </p:cNvPr>
          <p:cNvSpPr txBox="1">
            <a:spLocks noChangeArrowheads="1"/>
          </p:cNvSpPr>
          <p:nvPr/>
        </p:nvSpPr>
        <p:spPr bwMode="auto">
          <a:xfrm>
            <a:off x="7780412" y="5177863"/>
            <a:ext cx="2590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t">
              <a:spcBef>
                <a:spcPct val="50000"/>
              </a:spcBef>
            </a:pPr>
            <a:r>
              <a:rPr lang="zh-CN" altLang="en-US" sz="3200" dirty="0">
                <a:solidFill>
                  <a:srgbClr val="FF0000"/>
                </a:solidFill>
                <a:latin typeface="Microsoft YaHei" panose="020B0503020204020204" pitchFamily="34" charset="-122"/>
                <a:ea typeface="Microsoft YaHei" panose="020B0503020204020204" pitchFamily="34" charset="-122"/>
              </a:rPr>
              <a:t>（近真值）</a:t>
            </a:r>
          </a:p>
        </p:txBody>
      </p:sp>
      <p:sp>
        <p:nvSpPr>
          <p:cNvPr id="3085" name="Text Box 13">
            <a:extLst>
              <a:ext uri="{FF2B5EF4-FFF2-40B4-BE49-F238E27FC236}">
                <a16:creationId xmlns:a16="http://schemas.microsoft.com/office/drawing/2014/main" id="{C9FDDBCF-04E0-BC2E-2511-D82616D5758E}"/>
              </a:ext>
            </a:extLst>
          </p:cNvPr>
          <p:cNvSpPr txBox="1">
            <a:spLocks noChangeArrowheads="1"/>
          </p:cNvSpPr>
          <p:nvPr/>
        </p:nvSpPr>
        <p:spPr bwMode="auto">
          <a:xfrm>
            <a:off x="1789634" y="5989425"/>
            <a:ext cx="2590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t">
              <a:spcBef>
                <a:spcPct val="50000"/>
              </a:spcBef>
            </a:pPr>
            <a:r>
              <a:rPr lang="zh-CN" altLang="en-US" sz="3200" dirty="0">
                <a:solidFill>
                  <a:srgbClr val="FF0000"/>
                </a:solidFill>
                <a:latin typeface="Microsoft YaHei" panose="020B0503020204020204" pitchFamily="34" charset="-122"/>
                <a:ea typeface="Microsoft YaHei" panose="020B0503020204020204" pitchFamily="34" charset="-122"/>
              </a:rPr>
              <a:t>（偏差）</a:t>
            </a:r>
          </a:p>
        </p:txBody>
      </p:sp>
      <mc:AlternateContent xmlns:mc="http://schemas.openxmlformats.org/markup-compatibility/2006" xmlns:a14="http://schemas.microsoft.com/office/drawing/2010/main">
        <mc:Choice Requires="a14">
          <p:sp>
            <p:nvSpPr>
              <p:cNvPr id="3086" name="Text Box 14">
                <a:extLst>
                  <a:ext uri="{FF2B5EF4-FFF2-40B4-BE49-F238E27FC236}">
                    <a16:creationId xmlns:a16="http://schemas.microsoft.com/office/drawing/2014/main" id="{A0E2EFE8-56B8-205B-D00D-9716E76D41CC}"/>
                  </a:ext>
                </a:extLst>
              </p:cNvPr>
              <p:cNvSpPr txBox="1">
                <a:spLocks noChangeArrowheads="1"/>
              </p:cNvSpPr>
              <p:nvPr/>
            </p:nvSpPr>
            <p:spPr bwMode="auto">
              <a:xfrm>
                <a:off x="541412" y="1236029"/>
                <a:ext cx="5455822" cy="58477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just"/>
                <a14:m>
                  <m:oMath xmlns:m="http://schemas.openxmlformats.org/officeDocument/2006/math">
                    <m:r>
                      <a:rPr lang="en-US" altLang="zh-CN" sz="3200" i="1" dirty="0" smtClean="0">
                        <a:solidFill>
                          <a:srgbClr val="993366"/>
                        </a:solidFill>
                        <a:latin typeface="Cambria Math" panose="02040503050406030204" pitchFamily="18" charset="0"/>
                      </a:rPr>
                      <m:t>𝑚</m:t>
                    </m:r>
                  </m:oMath>
                </a14:m>
                <a:r>
                  <a:rPr lang="zh-CN" altLang="en-US" sz="3200" dirty="0">
                    <a:solidFill>
                      <a:srgbClr val="993366"/>
                    </a:solidFill>
                  </a:rPr>
                  <a:t>次：</a:t>
                </a:r>
                <a14:m>
                  <m:oMath xmlns:m="http://schemas.openxmlformats.org/officeDocument/2006/math">
                    <m:r>
                      <a:rPr lang="en-US" altLang="zh-CN" sz="3200" i="1" dirty="0" smtClean="0">
                        <a:solidFill>
                          <a:srgbClr val="993366"/>
                        </a:solidFill>
                        <a:latin typeface="Cambria Math" panose="02040503050406030204" pitchFamily="18" charset="0"/>
                      </a:rPr>
                      <m:t>𝑁</m:t>
                    </m:r>
                    <m:r>
                      <a:rPr lang="en-US" altLang="zh-CN" sz="3200" i="1" baseline="-25000" dirty="0">
                        <a:solidFill>
                          <a:srgbClr val="993366"/>
                        </a:solidFill>
                        <a:latin typeface="Cambria Math" panose="02040503050406030204" pitchFamily="18" charset="0"/>
                      </a:rPr>
                      <m:t>1</m:t>
                    </m:r>
                    <m:r>
                      <a:rPr lang="en-US" altLang="zh-CN" sz="3200" i="1" dirty="0">
                        <a:solidFill>
                          <a:srgbClr val="993366"/>
                        </a:solidFill>
                        <a:latin typeface="Cambria Math" panose="02040503050406030204" pitchFamily="18" charset="0"/>
                      </a:rPr>
                      <m:t>,</m:t>
                    </m:r>
                    <m:r>
                      <a:rPr lang="en-US" altLang="zh-CN" sz="3200" i="1" baseline="-25000" dirty="0">
                        <a:solidFill>
                          <a:srgbClr val="993366"/>
                        </a:solidFill>
                        <a:latin typeface="Cambria Math" panose="02040503050406030204" pitchFamily="18" charset="0"/>
                      </a:rPr>
                      <m:t> </m:t>
                    </m:r>
                    <m:sSub>
                      <m:sSubPr>
                        <m:ctrlPr>
                          <a:rPr lang="en-US" altLang="zh-CN" sz="3200" i="1" dirty="0">
                            <a:solidFill>
                              <a:srgbClr val="993366"/>
                            </a:solidFill>
                            <a:latin typeface="Cambria Math" panose="02040503050406030204" pitchFamily="18" charset="0"/>
                          </a:rPr>
                        </m:ctrlPr>
                      </m:sSubPr>
                      <m:e>
                        <m:r>
                          <a:rPr lang="en-US" altLang="zh-CN" sz="3200" i="1" dirty="0">
                            <a:solidFill>
                              <a:srgbClr val="993366"/>
                            </a:solidFill>
                            <a:latin typeface="Cambria Math" panose="02040503050406030204" pitchFamily="18" charset="0"/>
                          </a:rPr>
                          <m:t>𝑁</m:t>
                        </m:r>
                      </m:e>
                      <m:sub>
                        <m:r>
                          <a:rPr lang="en-US" altLang="zh-CN" sz="3200" b="0" i="1" dirty="0" smtClean="0">
                            <a:solidFill>
                              <a:srgbClr val="993366"/>
                            </a:solidFill>
                            <a:latin typeface="Cambria Math" panose="02040503050406030204" pitchFamily="18" charset="0"/>
                          </a:rPr>
                          <m:t>2</m:t>
                        </m:r>
                      </m:sub>
                    </m:sSub>
                    <m:r>
                      <a:rPr lang="en-US" altLang="zh-CN" sz="3200" b="0" i="1" dirty="0" smtClean="0">
                        <a:solidFill>
                          <a:srgbClr val="993366"/>
                        </a:solidFill>
                        <a:latin typeface="Cambria Math" panose="02040503050406030204" pitchFamily="18" charset="0"/>
                      </a:rPr>
                      <m:t>,⋯,</m:t>
                    </m:r>
                    <m:r>
                      <a:rPr lang="en-US" altLang="zh-CN" sz="3200" b="0" i="1" baseline="-25000" dirty="0" smtClean="0">
                        <a:solidFill>
                          <a:srgbClr val="993366"/>
                        </a:solidFill>
                        <a:latin typeface="Cambria Math" panose="02040503050406030204" pitchFamily="18" charset="0"/>
                      </a:rPr>
                      <m:t> </m:t>
                    </m:r>
                    <m:sSub>
                      <m:sSubPr>
                        <m:ctrlPr>
                          <a:rPr lang="en-US" altLang="zh-CN" sz="3200" b="0" i="1" dirty="0" smtClean="0">
                            <a:solidFill>
                              <a:srgbClr val="993366"/>
                            </a:solidFill>
                            <a:latin typeface="Cambria Math" panose="02040503050406030204" pitchFamily="18" charset="0"/>
                          </a:rPr>
                        </m:ctrlPr>
                      </m:sSubPr>
                      <m:e>
                        <m:r>
                          <a:rPr lang="en-US" altLang="zh-CN" sz="3200" i="1" dirty="0">
                            <a:solidFill>
                              <a:srgbClr val="993366"/>
                            </a:solidFill>
                            <a:latin typeface="Cambria Math" panose="02040503050406030204" pitchFamily="18" charset="0"/>
                          </a:rPr>
                          <m:t>𝑁</m:t>
                        </m:r>
                      </m:e>
                      <m:sub>
                        <m:r>
                          <a:rPr lang="en-US" altLang="zh-CN" sz="3200" b="0" i="1" dirty="0" smtClean="0">
                            <a:solidFill>
                              <a:srgbClr val="993366"/>
                            </a:solidFill>
                            <a:latin typeface="Cambria Math" panose="02040503050406030204" pitchFamily="18" charset="0"/>
                          </a:rPr>
                          <m:t>𝑖</m:t>
                        </m:r>
                      </m:sub>
                    </m:sSub>
                    <m:r>
                      <a:rPr lang="en-US" altLang="zh-CN" sz="3200" b="0" i="1" dirty="0" smtClean="0">
                        <a:solidFill>
                          <a:srgbClr val="993366"/>
                        </a:solidFill>
                        <a:latin typeface="Cambria Math" panose="02040503050406030204" pitchFamily="18" charset="0"/>
                      </a:rPr>
                      <m:t>,⋯,</m:t>
                    </m:r>
                    <m:r>
                      <a:rPr lang="en-US" altLang="zh-CN" sz="3200" i="1" dirty="0">
                        <a:solidFill>
                          <a:srgbClr val="993366"/>
                        </a:solidFill>
                        <a:latin typeface="Cambria Math" panose="02040503050406030204" pitchFamily="18" charset="0"/>
                      </a:rPr>
                      <m:t>𝑁</m:t>
                    </m:r>
                    <m:r>
                      <a:rPr lang="en-US" altLang="zh-CN" sz="3200" i="1" baseline="-25000" dirty="0">
                        <a:solidFill>
                          <a:srgbClr val="993366"/>
                        </a:solidFill>
                        <a:latin typeface="Cambria Math" panose="02040503050406030204" pitchFamily="18" charset="0"/>
                      </a:rPr>
                      <m:t>𝑚</m:t>
                    </m:r>
                  </m:oMath>
                </a14:m>
                <a:endParaRPr lang="en-US" altLang="zh-CN" sz="3200" baseline="-25000" dirty="0">
                  <a:solidFill>
                    <a:srgbClr val="993366"/>
                  </a:solidFill>
                </a:endParaRPr>
              </a:p>
            </p:txBody>
          </p:sp>
        </mc:Choice>
        <mc:Fallback xmlns="">
          <p:sp>
            <p:nvSpPr>
              <p:cNvPr id="3086" name="Text Box 14">
                <a:extLst>
                  <a:ext uri="{FF2B5EF4-FFF2-40B4-BE49-F238E27FC236}">
                    <a16:creationId xmlns:a16="http://schemas.microsoft.com/office/drawing/2014/main" id="{A0E2EFE8-56B8-205B-D00D-9716E76D41CC}"/>
                  </a:ext>
                </a:extLst>
              </p:cNvPr>
              <p:cNvSpPr txBox="1">
                <a:spLocks noRot="1" noChangeAspect="1" noMove="1" noResize="1" noEditPoints="1" noAdjustHandles="1" noChangeArrowheads="1" noChangeShapeType="1" noTextEdit="1"/>
              </p:cNvSpPr>
              <p:nvPr/>
            </p:nvSpPr>
            <p:spPr bwMode="auto">
              <a:xfrm>
                <a:off x="541412" y="1236029"/>
                <a:ext cx="5455822" cy="584775"/>
              </a:xfrm>
              <a:prstGeom prst="rect">
                <a:avLst/>
              </a:prstGeom>
              <a:blipFill>
                <a:blip r:embed="rId2"/>
                <a:stretch>
                  <a:fillRect t="-12766" b="-3404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 Box 15">
                <a:extLst>
                  <a:ext uri="{FF2B5EF4-FFF2-40B4-BE49-F238E27FC236}">
                    <a16:creationId xmlns:a16="http://schemas.microsoft.com/office/drawing/2014/main" id="{378D3310-3670-B3AC-635D-67166EDE0AA7}"/>
                  </a:ext>
                </a:extLst>
              </p:cNvPr>
              <p:cNvSpPr txBox="1">
                <a:spLocks noChangeArrowheads="1"/>
              </p:cNvSpPr>
              <p:nvPr/>
            </p:nvSpPr>
            <p:spPr bwMode="auto">
              <a:xfrm>
                <a:off x="6936545" y="1993441"/>
                <a:ext cx="5112568" cy="143456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just"/>
                <a14:m>
                  <m:oMathPara xmlns:m="http://schemas.openxmlformats.org/officeDocument/2006/math">
                    <m:oMathParaPr>
                      <m:jc m:val="centerGroup"/>
                    </m:oMathParaPr>
                    <m:oMath xmlns:m="http://schemas.openxmlformats.org/officeDocument/2006/math">
                      <m:nary>
                        <m:naryPr>
                          <m:chr m:val="∑"/>
                          <m:ctrlPr>
                            <a:rPr lang="en-US" altLang="zh-CN" sz="3200" b="0" i="1">
                              <a:latin typeface="Cambria Math" panose="02040503050406030204" pitchFamily="18" charset="0"/>
                            </a:rPr>
                          </m:ctrlPr>
                        </m:naryPr>
                        <m:sub>
                          <m:r>
                            <a:rPr lang="en-US" altLang="zh-CN" sz="3200" b="0" i="1">
                              <a:latin typeface="Cambria Math" panose="02040503050406030204" pitchFamily="18" charset="0"/>
                            </a:rPr>
                            <m:t>𝑖</m:t>
                          </m:r>
                        </m:sub>
                        <m:sup>
                          <m:r>
                            <a:rPr lang="en-US" altLang="zh-CN" sz="3200" b="0" i="1">
                              <a:latin typeface="Cambria Math" panose="02040503050406030204" pitchFamily="18" charset="0"/>
                            </a:rPr>
                            <m:t>𝑚</m:t>
                          </m:r>
                        </m:sup>
                        <m:e>
                          <m:sSup>
                            <m:sSupPr>
                              <m:ctrlPr>
                                <a:rPr lang="en-US" altLang="zh-CN" sz="3200" b="0" i="1">
                                  <a:latin typeface="Cambria Math" panose="02040503050406030204" pitchFamily="18" charset="0"/>
                                </a:rPr>
                              </m:ctrlPr>
                            </m:sSupPr>
                            <m:e>
                              <m:r>
                                <m:rPr>
                                  <m:sty m:val="p"/>
                                </m:rPr>
                                <a:rPr lang="en-US" altLang="zh-CN" sz="3200" b="0">
                                  <a:latin typeface="Cambria Math" panose="02040503050406030204" pitchFamily="18" charset="0"/>
                                </a:rPr>
                                <m:t>Δ</m:t>
                              </m:r>
                            </m:e>
                            <m:sup>
                              <m:r>
                                <a:rPr lang="en-US" altLang="zh-CN" sz="3200" b="0" i="1">
                                  <a:latin typeface="Cambria Math" panose="02040503050406030204" pitchFamily="18" charset="0"/>
                                </a:rPr>
                                <m:t>′</m:t>
                              </m:r>
                            </m:sup>
                          </m:sSup>
                          <m:sSub>
                            <m:sSubPr>
                              <m:ctrlPr>
                                <a:rPr lang="en-US" altLang="zh-CN" sz="3200" b="0" i="1">
                                  <a:latin typeface="Cambria Math" panose="02040503050406030204" pitchFamily="18" charset="0"/>
                                </a:rPr>
                              </m:ctrlPr>
                            </m:sSubPr>
                            <m:e>
                              <m:r>
                                <a:rPr lang="en-US" altLang="zh-CN" sz="3200" b="0" i="1">
                                  <a:latin typeface="Cambria Math" panose="02040503050406030204" pitchFamily="18" charset="0"/>
                                </a:rPr>
                                <m:t>𝑁</m:t>
                              </m:r>
                            </m:e>
                            <m:sub>
                              <m:r>
                                <a:rPr lang="en-US" altLang="zh-CN" sz="3200" b="0" i="1">
                                  <a:latin typeface="Cambria Math" panose="02040503050406030204" pitchFamily="18" charset="0"/>
                                </a:rPr>
                                <m:t>𝑖</m:t>
                              </m:r>
                            </m:sub>
                          </m:sSub>
                        </m:e>
                      </m:nary>
                      <m:r>
                        <a:rPr lang="en-US" altLang="zh-CN" sz="3200" b="0" i="1">
                          <a:latin typeface="Cambria Math" panose="02040503050406030204" pitchFamily="18" charset="0"/>
                        </a:rPr>
                        <m:t>=0,</m:t>
                      </m:r>
                      <m:r>
                        <a:rPr lang="en-US" altLang="zh-CN" sz="3200" b="0" i="1">
                          <a:latin typeface="Cambria Math" panose="02040503050406030204" pitchFamily="18" charset="0"/>
                        </a:rPr>
                        <m:t>𝑚</m:t>
                      </m:r>
                      <m:r>
                        <a:rPr lang="en-US" altLang="zh-CN" sz="3200" b="0" i="1">
                          <a:latin typeface="Cambria Math" panose="02040503050406030204" pitchFamily="18" charset="0"/>
                        </a:rPr>
                        <m:t>→+∞</m:t>
                      </m:r>
                    </m:oMath>
                  </m:oMathPara>
                </a14:m>
                <a:endParaRPr lang="zh-CN" altLang="en-US" sz="3200" b="0" dirty="0"/>
              </a:p>
            </p:txBody>
          </p:sp>
        </mc:Choice>
        <mc:Fallback xmlns="">
          <p:sp>
            <p:nvSpPr>
              <p:cNvPr id="6" name="Text Box 15">
                <a:extLst>
                  <a:ext uri="{FF2B5EF4-FFF2-40B4-BE49-F238E27FC236}">
                    <a16:creationId xmlns:a16="http://schemas.microsoft.com/office/drawing/2014/main" id="{378D3310-3670-B3AC-635D-67166EDE0AA7}"/>
                  </a:ext>
                </a:extLst>
              </p:cNvPr>
              <p:cNvSpPr txBox="1">
                <a:spLocks noRot="1" noChangeAspect="1" noMove="1" noResize="1" noEditPoints="1" noAdjustHandles="1" noChangeArrowheads="1" noChangeShapeType="1" noTextEdit="1"/>
              </p:cNvSpPr>
              <p:nvPr/>
            </p:nvSpPr>
            <p:spPr bwMode="auto">
              <a:xfrm>
                <a:off x="6936545" y="1993441"/>
                <a:ext cx="5112568" cy="1434560"/>
              </a:xfrm>
              <a:prstGeom prst="rect">
                <a:avLst/>
              </a:prstGeom>
              <a:blipFill>
                <a:blip r:embed="rId3"/>
                <a:stretch>
                  <a:fillRect l="-17866" t="-108772" b="-16666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E9BD0A82-23FC-1340-6FE0-BCE627E81860}"/>
                  </a:ext>
                </a:extLst>
              </p:cNvPr>
              <p:cNvSpPr txBox="1"/>
              <p:nvPr/>
            </p:nvSpPr>
            <p:spPr>
              <a:xfrm>
                <a:off x="4380434" y="2494502"/>
                <a:ext cx="2879571"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3200" i="1">
                              <a:latin typeface="Cambria Math" panose="02040503050406030204" pitchFamily="18" charset="0"/>
                            </a:rPr>
                          </m:ctrlPr>
                        </m:sSupPr>
                        <m:e>
                          <m:r>
                            <a:rPr lang="en-US" altLang="zh-CN" sz="3200" b="0" i="1">
                              <a:latin typeface="Cambria Math" panose="02040503050406030204" pitchFamily="18" charset="0"/>
                            </a:rPr>
                            <m:t>𝛥</m:t>
                          </m:r>
                        </m:e>
                        <m:sup>
                          <m:r>
                            <a:rPr lang="en-US" altLang="zh-CN" sz="3200" b="0" i="1">
                              <a:latin typeface="Cambria Math" panose="02040503050406030204" pitchFamily="18" charset="0"/>
                            </a:rPr>
                            <m:t>′</m:t>
                          </m:r>
                        </m:sup>
                      </m:sSup>
                      <m:sSub>
                        <m:sSubPr>
                          <m:ctrlPr>
                            <a:rPr lang="en-US" altLang="zh-CN" sz="3200" i="1">
                              <a:latin typeface="Cambria Math" panose="02040503050406030204" pitchFamily="18" charset="0"/>
                            </a:rPr>
                          </m:ctrlPr>
                        </m:sSubPr>
                        <m:e>
                          <m:r>
                            <a:rPr lang="en-US" altLang="zh-CN" sz="3200" b="0" i="1">
                              <a:latin typeface="Cambria Math" panose="02040503050406030204" pitchFamily="18" charset="0"/>
                            </a:rPr>
                            <m:t>𝑁</m:t>
                          </m:r>
                        </m:e>
                        <m:sub>
                          <m:r>
                            <a:rPr lang="en-US" altLang="zh-CN" sz="3200" b="0" i="1">
                              <a:latin typeface="Cambria Math" panose="02040503050406030204" pitchFamily="18" charset="0"/>
                            </a:rPr>
                            <m:t>𝑖</m:t>
                          </m:r>
                        </m:sub>
                      </m:sSub>
                      <m:r>
                        <a:rPr lang="en-US" altLang="zh-CN" sz="3200" b="0" i="1">
                          <a:latin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b="0" i="1">
                              <a:latin typeface="Cambria Math" panose="02040503050406030204" pitchFamily="18" charset="0"/>
                            </a:rPr>
                            <m:t>𝑁</m:t>
                          </m:r>
                        </m:e>
                        <m:sub>
                          <m:r>
                            <a:rPr lang="en-US" altLang="zh-CN" sz="3200" b="0" i="1">
                              <a:latin typeface="Cambria Math" panose="02040503050406030204" pitchFamily="18" charset="0"/>
                            </a:rPr>
                            <m:t>𝑖</m:t>
                          </m:r>
                        </m:sub>
                      </m:sSub>
                      <m:r>
                        <a:rPr lang="en-US" altLang="zh-CN" sz="3200" b="0" i="1">
                          <a:latin typeface="Cambria Math" panose="02040503050406030204" pitchFamily="18" charset="0"/>
                        </a:rPr>
                        <m:t>−</m:t>
                      </m:r>
                      <m:r>
                        <a:rPr lang="en-US" altLang="zh-CN" sz="3200" b="0" i="1">
                          <a:latin typeface="Cambria Math" panose="02040503050406030204" pitchFamily="18" charset="0"/>
                        </a:rPr>
                        <m:t>𝑁</m:t>
                      </m:r>
                    </m:oMath>
                  </m:oMathPara>
                </a14:m>
                <a:endParaRPr lang="zh-CN" altLang="en-US" sz="3200" dirty="0"/>
              </a:p>
            </p:txBody>
          </p:sp>
        </mc:Choice>
        <mc:Fallback xmlns="">
          <p:sp>
            <p:nvSpPr>
              <p:cNvPr id="7" name="文本框 6">
                <a:extLst>
                  <a:ext uri="{FF2B5EF4-FFF2-40B4-BE49-F238E27FC236}">
                    <a16:creationId xmlns:a16="http://schemas.microsoft.com/office/drawing/2014/main" id="{E9BD0A82-23FC-1340-6FE0-BCE627E81860}"/>
                  </a:ext>
                </a:extLst>
              </p:cNvPr>
              <p:cNvSpPr txBox="1">
                <a:spLocks noRot="1" noChangeAspect="1" noMove="1" noResize="1" noEditPoints="1" noAdjustHandles="1" noChangeArrowheads="1" noChangeShapeType="1" noTextEdit="1"/>
              </p:cNvSpPr>
              <p:nvPr/>
            </p:nvSpPr>
            <p:spPr>
              <a:xfrm>
                <a:off x="4380434" y="2494502"/>
                <a:ext cx="2879571" cy="584775"/>
              </a:xfrm>
              <a:prstGeom prst="rect">
                <a:avLst/>
              </a:prstGeom>
              <a:blipFill>
                <a:blip r:embed="rId4"/>
                <a:stretch>
                  <a:fillRect b="-85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2A6FF7F-3565-A33C-D956-81B06D646ECC}"/>
                  </a:ext>
                </a:extLst>
              </p:cNvPr>
              <p:cNvSpPr txBox="1"/>
              <p:nvPr/>
            </p:nvSpPr>
            <p:spPr>
              <a:xfrm>
                <a:off x="191344" y="3522149"/>
                <a:ext cx="7272807" cy="14366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US" altLang="zh-CN" sz="3200" b="0" i="1">
                              <a:latin typeface="Cambria Math" panose="02040503050406030204" pitchFamily="18" charset="0"/>
                            </a:rPr>
                          </m:ctrlPr>
                        </m:naryPr>
                        <m:sub>
                          <m:r>
                            <a:rPr lang="en-US" altLang="zh-CN" sz="3200" b="0" i="1">
                              <a:latin typeface="Cambria Math" panose="02040503050406030204" pitchFamily="18" charset="0"/>
                            </a:rPr>
                            <m:t>𝑖</m:t>
                          </m:r>
                        </m:sub>
                        <m:sup>
                          <m:r>
                            <a:rPr lang="en-US" altLang="zh-CN" sz="3200" b="0" i="1">
                              <a:latin typeface="Cambria Math" panose="02040503050406030204" pitchFamily="18" charset="0"/>
                            </a:rPr>
                            <m:t>𝑚</m:t>
                          </m:r>
                        </m:sup>
                        <m:e>
                          <m:r>
                            <a:rPr lang="en-US" altLang="zh-CN" sz="3200" b="0" i="1">
                              <a:latin typeface="Cambria Math" panose="02040503050406030204" pitchFamily="18" charset="0"/>
                            </a:rPr>
                            <m:t>(</m:t>
                          </m:r>
                          <m:sSub>
                            <m:sSubPr>
                              <m:ctrlPr>
                                <a:rPr lang="en-US" altLang="zh-CN" sz="3200" b="0" i="1">
                                  <a:latin typeface="Cambria Math" panose="02040503050406030204" pitchFamily="18" charset="0"/>
                                </a:rPr>
                              </m:ctrlPr>
                            </m:sSubPr>
                            <m:e>
                              <m:r>
                                <a:rPr lang="en-US" altLang="zh-CN" sz="3200" b="0" i="1">
                                  <a:latin typeface="Cambria Math" panose="02040503050406030204" pitchFamily="18" charset="0"/>
                                </a:rPr>
                                <m:t>𝑁</m:t>
                              </m:r>
                            </m:e>
                            <m:sub>
                              <m:r>
                                <a:rPr lang="en-US" altLang="zh-CN" sz="3200" b="0" i="1">
                                  <a:latin typeface="Cambria Math" panose="02040503050406030204" pitchFamily="18" charset="0"/>
                                </a:rPr>
                                <m:t>𝑖</m:t>
                              </m:r>
                            </m:sub>
                          </m:sSub>
                          <m:r>
                            <a:rPr lang="en-US" altLang="zh-CN" sz="3200" b="0" i="1">
                              <a:latin typeface="Cambria Math" panose="02040503050406030204" pitchFamily="18" charset="0"/>
                            </a:rPr>
                            <m:t>−</m:t>
                          </m:r>
                          <m:r>
                            <a:rPr lang="en-US" altLang="zh-CN" sz="3200" b="0" i="1">
                              <a:latin typeface="Cambria Math" panose="02040503050406030204" pitchFamily="18" charset="0"/>
                            </a:rPr>
                            <m:t>𝑁</m:t>
                          </m:r>
                          <m:r>
                            <a:rPr lang="en-US" altLang="zh-CN" sz="3200" b="0" i="1">
                              <a:latin typeface="Cambria Math" panose="02040503050406030204" pitchFamily="18" charset="0"/>
                            </a:rPr>
                            <m:t>)</m:t>
                          </m:r>
                        </m:e>
                      </m:nary>
                      <m:r>
                        <a:rPr lang="en-US" altLang="zh-CN" sz="3200" b="0" i="1">
                          <a:latin typeface="Cambria Math" panose="02040503050406030204" pitchFamily="18" charset="0"/>
                        </a:rPr>
                        <m:t>=</m:t>
                      </m:r>
                      <m:nary>
                        <m:naryPr>
                          <m:chr m:val="∑"/>
                          <m:ctrlPr>
                            <a:rPr lang="en-US" altLang="zh-CN" sz="3200" b="0" i="1">
                              <a:latin typeface="Cambria Math" panose="02040503050406030204" pitchFamily="18" charset="0"/>
                            </a:rPr>
                          </m:ctrlPr>
                        </m:naryPr>
                        <m:sub>
                          <m:r>
                            <a:rPr lang="en-US" altLang="zh-CN" sz="3200" b="0" i="1">
                              <a:latin typeface="Cambria Math" panose="02040503050406030204" pitchFamily="18" charset="0"/>
                            </a:rPr>
                            <m:t>𝑖</m:t>
                          </m:r>
                        </m:sub>
                        <m:sup>
                          <m:r>
                            <a:rPr lang="en-US" altLang="zh-CN" sz="3200" b="0" i="1">
                              <a:latin typeface="Cambria Math" panose="02040503050406030204" pitchFamily="18" charset="0"/>
                            </a:rPr>
                            <m:t>𝑚</m:t>
                          </m:r>
                        </m:sup>
                        <m:e>
                          <m:sSub>
                            <m:sSubPr>
                              <m:ctrlPr>
                                <a:rPr lang="en-US" altLang="zh-CN" sz="3200" b="0" i="1">
                                  <a:latin typeface="Cambria Math" panose="02040503050406030204" pitchFamily="18" charset="0"/>
                                </a:rPr>
                              </m:ctrlPr>
                            </m:sSubPr>
                            <m:e>
                              <m:r>
                                <a:rPr lang="en-US" altLang="zh-CN" sz="3200" b="0" i="1">
                                  <a:latin typeface="Cambria Math" panose="02040503050406030204" pitchFamily="18" charset="0"/>
                                </a:rPr>
                                <m:t>𝑁</m:t>
                              </m:r>
                            </m:e>
                            <m:sub>
                              <m:r>
                                <a:rPr lang="en-US" altLang="zh-CN" sz="3200" b="0" i="1">
                                  <a:latin typeface="Cambria Math" panose="02040503050406030204" pitchFamily="18" charset="0"/>
                                </a:rPr>
                                <m:t>𝑖</m:t>
                              </m:r>
                            </m:sub>
                          </m:sSub>
                        </m:e>
                      </m:nary>
                      <m:r>
                        <a:rPr lang="en-US" altLang="zh-CN" sz="3200" b="0" i="1">
                          <a:latin typeface="Cambria Math" panose="02040503050406030204" pitchFamily="18" charset="0"/>
                        </a:rPr>
                        <m:t>−</m:t>
                      </m:r>
                      <m:r>
                        <a:rPr lang="en-US" altLang="zh-CN" sz="3200" b="0" i="1">
                          <a:latin typeface="Cambria Math" panose="02040503050406030204" pitchFamily="18" charset="0"/>
                        </a:rPr>
                        <m:t>𝑚𝑁</m:t>
                      </m:r>
                      <m:r>
                        <a:rPr lang="en-US" altLang="zh-CN" sz="3200" b="0" i="1">
                          <a:latin typeface="Cambria Math" panose="02040503050406030204" pitchFamily="18" charset="0"/>
                        </a:rPr>
                        <m:t>=0</m:t>
                      </m:r>
                    </m:oMath>
                  </m:oMathPara>
                </a14:m>
                <a:endParaRPr lang="zh-CN" altLang="en-US" sz="3200" b="0" dirty="0"/>
              </a:p>
            </p:txBody>
          </p:sp>
        </mc:Choice>
        <mc:Fallback xmlns="">
          <p:sp>
            <p:nvSpPr>
              <p:cNvPr id="8" name="文本框 7">
                <a:extLst>
                  <a:ext uri="{FF2B5EF4-FFF2-40B4-BE49-F238E27FC236}">
                    <a16:creationId xmlns:a16="http://schemas.microsoft.com/office/drawing/2014/main" id="{A2A6FF7F-3565-A33C-D956-81B06D646ECC}"/>
                  </a:ext>
                </a:extLst>
              </p:cNvPr>
              <p:cNvSpPr txBox="1">
                <a:spLocks noRot="1" noChangeAspect="1" noMove="1" noResize="1" noEditPoints="1" noAdjustHandles="1" noChangeArrowheads="1" noChangeShapeType="1" noTextEdit="1"/>
              </p:cNvSpPr>
              <p:nvPr/>
            </p:nvSpPr>
            <p:spPr>
              <a:xfrm>
                <a:off x="191344" y="3522149"/>
                <a:ext cx="7272807" cy="1436675"/>
              </a:xfrm>
              <a:prstGeom prst="rect">
                <a:avLst/>
              </a:prstGeom>
              <a:blipFill>
                <a:blip r:embed="rId5"/>
                <a:stretch>
                  <a:fillRect l="-8885" t="-109649" b="-16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C988F3E2-A8E1-04C0-E613-DB856809D9EF}"/>
                  </a:ext>
                </a:extLst>
              </p:cNvPr>
              <p:cNvSpPr txBox="1"/>
              <p:nvPr/>
            </p:nvSpPr>
            <p:spPr>
              <a:xfrm>
                <a:off x="6959957" y="3522148"/>
                <a:ext cx="3411255" cy="14366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200" b="0" i="1">
                          <a:latin typeface="Cambria Math" panose="02040503050406030204" pitchFamily="18" charset="0"/>
                        </a:rPr>
                        <m:t>𝑁</m:t>
                      </m:r>
                      <m:r>
                        <a:rPr lang="en-US" altLang="zh-CN" sz="3200" b="0" i="1">
                          <a:latin typeface="Cambria Math" panose="02040503050406030204" pitchFamily="18" charset="0"/>
                        </a:rPr>
                        <m:t>=</m:t>
                      </m:r>
                      <m:f>
                        <m:fPr>
                          <m:ctrlPr>
                            <a:rPr lang="en-US" altLang="zh-CN" sz="3200" b="0" i="1">
                              <a:latin typeface="Cambria Math" panose="02040503050406030204" pitchFamily="18" charset="0"/>
                            </a:rPr>
                          </m:ctrlPr>
                        </m:fPr>
                        <m:num>
                          <m:r>
                            <a:rPr lang="en-US" altLang="zh-CN" sz="3200" b="0" i="1">
                              <a:latin typeface="Cambria Math" panose="02040503050406030204" pitchFamily="18" charset="0"/>
                            </a:rPr>
                            <m:t>1</m:t>
                          </m:r>
                        </m:num>
                        <m:den>
                          <m:r>
                            <a:rPr lang="en-US" altLang="zh-CN" sz="3200" b="0" i="1">
                              <a:latin typeface="Cambria Math" panose="02040503050406030204" pitchFamily="18" charset="0"/>
                            </a:rPr>
                            <m:t>𝑚</m:t>
                          </m:r>
                        </m:den>
                      </m:f>
                      <m:nary>
                        <m:naryPr>
                          <m:chr m:val="∑"/>
                          <m:ctrlPr>
                            <a:rPr lang="en-US" altLang="zh-CN" sz="3200" b="0" i="1">
                              <a:latin typeface="Cambria Math" panose="02040503050406030204" pitchFamily="18" charset="0"/>
                            </a:rPr>
                          </m:ctrlPr>
                        </m:naryPr>
                        <m:sub>
                          <m:r>
                            <a:rPr lang="en-US" altLang="zh-CN" sz="3200" b="0" i="1">
                              <a:latin typeface="Cambria Math" panose="02040503050406030204" pitchFamily="18" charset="0"/>
                            </a:rPr>
                            <m:t>𝑖</m:t>
                          </m:r>
                        </m:sub>
                        <m:sup>
                          <m:r>
                            <a:rPr lang="en-US" altLang="zh-CN" sz="3200" b="0" i="1">
                              <a:latin typeface="Cambria Math" panose="02040503050406030204" pitchFamily="18" charset="0"/>
                            </a:rPr>
                            <m:t>𝑚</m:t>
                          </m:r>
                        </m:sup>
                        <m:e>
                          <m:sSub>
                            <m:sSubPr>
                              <m:ctrlPr>
                                <a:rPr lang="en-US" altLang="zh-CN" sz="3200" b="0" i="1">
                                  <a:latin typeface="Cambria Math" panose="02040503050406030204" pitchFamily="18" charset="0"/>
                                </a:rPr>
                              </m:ctrlPr>
                            </m:sSubPr>
                            <m:e>
                              <m:r>
                                <a:rPr lang="en-US" altLang="zh-CN" sz="3200" b="0" i="1">
                                  <a:latin typeface="Cambria Math" panose="02040503050406030204" pitchFamily="18" charset="0"/>
                                </a:rPr>
                                <m:t>𝑁</m:t>
                              </m:r>
                            </m:e>
                            <m:sub>
                              <m:r>
                                <a:rPr lang="en-US" altLang="zh-CN" sz="3200" b="0" i="1">
                                  <a:latin typeface="Cambria Math" panose="02040503050406030204" pitchFamily="18" charset="0"/>
                                </a:rPr>
                                <m:t>𝑖</m:t>
                              </m:r>
                            </m:sub>
                          </m:sSub>
                        </m:e>
                      </m:nary>
                      <m:r>
                        <a:rPr lang="en-US" altLang="zh-CN" sz="3200" b="0" i="1">
                          <a:latin typeface="Cambria Math" panose="02040503050406030204" pitchFamily="18" charset="0"/>
                        </a:rPr>
                        <m:t>=</m:t>
                      </m:r>
                      <m:acc>
                        <m:accPr>
                          <m:chr m:val="̅"/>
                          <m:ctrlPr>
                            <a:rPr lang="en-US" altLang="zh-CN" sz="3200" b="0" i="1">
                              <a:latin typeface="Cambria Math" panose="02040503050406030204" pitchFamily="18" charset="0"/>
                            </a:rPr>
                          </m:ctrlPr>
                        </m:accPr>
                        <m:e>
                          <m:r>
                            <a:rPr lang="en-US" altLang="zh-CN" sz="3200" b="0" i="1">
                              <a:latin typeface="Cambria Math" panose="02040503050406030204" pitchFamily="18" charset="0"/>
                            </a:rPr>
                            <m:t>𝑁</m:t>
                          </m:r>
                        </m:e>
                      </m:acc>
                    </m:oMath>
                  </m:oMathPara>
                </a14:m>
                <a:endParaRPr lang="zh-CN" altLang="en-US" sz="3200" b="0" dirty="0"/>
              </a:p>
            </p:txBody>
          </p:sp>
        </mc:Choice>
        <mc:Fallback xmlns="">
          <p:sp>
            <p:nvSpPr>
              <p:cNvPr id="9" name="文本框 8">
                <a:extLst>
                  <a:ext uri="{FF2B5EF4-FFF2-40B4-BE49-F238E27FC236}">
                    <a16:creationId xmlns:a16="http://schemas.microsoft.com/office/drawing/2014/main" id="{C988F3E2-A8E1-04C0-E613-DB856809D9EF}"/>
                  </a:ext>
                </a:extLst>
              </p:cNvPr>
              <p:cNvSpPr txBox="1">
                <a:spLocks noRot="1" noChangeAspect="1" noMove="1" noResize="1" noEditPoints="1" noAdjustHandles="1" noChangeArrowheads="1" noChangeShapeType="1" noTextEdit="1"/>
              </p:cNvSpPr>
              <p:nvPr/>
            </p:nvSpPr>
            <p:spPr>
              <a:xfrm>
                <a:off x="6959957" y="3522148"/>
                <a:ext cx="3411255" cy="1436675"/>
              </a:xfrm>
              <a:prstGeom prst="rect">
                <a:avLst/>
              </a:prstGeom>
              <a:blipFill>
                <a:blip r:embed="rId6"/>
                <a:stretch>
                  <a:fillRect l="-4089" t="-109649" b="-16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9753A89A-5B53-D6B8-C4A8-8C19CD036019}"/>
                  </a:ext>
                </a:extLst>
              </p:cNvPr>
              <p:cNvSpPr txBox="1"/>
              <p:nvPr/>
            </p:nvSpPr>
            <p:spPr>
              <a:xfrm>
                <a:off x="1343472" y="5172526"/>
                <a:ext cx="278037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200" b="0" i="1">
                          <a:latin typeface="Cambria Math" panose="02040503050406030204" pitchFamily="18" charset="0"/>
                        </a:rPr>
                        <m:t>𝛥</m:t>
                      </m:r>
                      <m:sSub>
                        <m:sSubPr>
                          <m:ctrlPr>
                            <a:rPr lang="en-US" altLang="zh-CN" sz="3200" b="0" i="1">
                              <a:latin typeface="Cambria Math" panose="02040503050406030204" pitchFamily="18" charset="0"/>
                            </a:rPr>
                          </m:ctrlPr>
                        </m:sSubPr>
                        <m:e>
                          <m:r>
                            <a:rPr lang="en-US" altLang="zh-CN" sz="3200" b="0" i="1">
                              <a:latin typeface="Cambria Math" panose="02040503050406030204" pitchFamily="18" charset="0"/>
                            </a:rPr>
                            <m:t>𝑁</m:t>
                          </m:r>
                        </m:e>
                        <m:sub>
                          <m:r>
                            <a:rPr lang="en-US" altLang="zh-CN" sz="3200" b="0" i="1">
                              <a:latin typeface="Cambria Math" panose="02040503050406030204" pitchFamily="18" charset="0"/>
                            </a:rPr>
                            <m:t>𝑖</m:t>
                          </m:r>
                        </m:sub>
                      </m:sSub>
                      <m:r>
                        <a:rPr lang="en-US" altLang="zh-CN" sz="3200" b="0" i="1">
                          <a:latin typeface="Cambria Math" panose="02040503050406030204" pitchFamily="18" charset="0"/>
                        </a:rPr>
                        <m:t>=</m:t>
                      </m:r>
                      <m:sSub>
                        <m:sSubPr>
                          <m:ctrlPr>
                            <a:rPr lang="en-US" altLang="zh-CN" sz="3200" b="0" i="1">
                              <a:latin typeface="Cambria Math" panose="02040503050406030204" pitchFamily="18" charset="0"/>
                            </a:rPr>
                          </m:ctrlPr>
                        </m:sSubPr>
                        <m:e>
                          <m:r>
                            <a:rPr lang="en-US" altLang="zh-CN" sz="3200" b="0" i="1">
                              <a:latin typeface="Cambria Math" panose="02040503050406030204" pitchFamily="18" charset="0"/>
                            </a:rPr>
                            <m:t>𝑁</m:t>
                          </m:r>
                        </m:e>
                        <m:sub>
                          <m:r>
                            <a:rPr lang="en-US" altLang="zh-CN" sz="3200" b="0" i="1">
                              <a:latin typeface="Cambria Math" panose="02040503050406030204" pitchFamily="18" charset="0"/>
                            </a:rPr>
                            <m:t>𝑖</m:t>
                          </m:r>
                        </m:sub>
                      </m:sSub>
                      <m:r>
                        <a:rPr lang="en-US" altLang="zh-CN" sz="3200" b="0" i="1">
                          <a:latin typeface="Cambria Math" panose="02040503050406030204" pitchFamily="18" charset="0"/>
                        </a:rPr>
                        <m:t>−</m:t>
                      </m:r>
                      <m:acc>
                        <m:accPr>
                          <m:chr m:val="̅"/>
                          <m:ctrlPr>
                            <a:rPr lang="en-US" altLang="zh-CN" sz="3200" b="0" i="1">
                              <a:latin typeface="Cambria Math" panose="02040503050406030204" pitchFamily="18" charset="0"/>
                            </a:rPr>
                          </m:ctrlPr>
                        </m:accPr>
                        <m:e>
                          <m:r>
                            <a:rPr lang="en-US" altLang="zh-CN" sz="3200" b="0" i="1">
                              <a:latin typeface="Cambria Math" panose="02040503050406030204" pitchFamily="18" charset="0"/>
                            </a:rPr>
                            <m:t>𝑁</m:t>
                          </m:r>
                        </m:e>
                      </m:acc>
                    </m:oMath>
                  </m:oMathPara>
                </a14:m>
                <a:endParaRPr lang="zh-CN" altLang="en-US" sz="3200" b="0" dirty="0"/>
              </a:p>
            </p:txBody>
          </p:sp>
        </mc:Choice>
        <mc:Fallback xmlns="">
          <p:sp>
            <p:nvSpPr>
              <p:cNvPr id="11" name="文本框 10">
                <a:extLst>
                  <a:ext uri="{FF2B5EF4-FFF2-40B4-BE49-F238E27FC236}">
                    <a16:creationId xmlns:a16="http://schemas.microsoft.com/office/drawing/2014/main" id="{9753A89A-5B53-D6B8-C4A8-8C19CD036019}"/>
                  </a:ext>
                </a:extLst>
              </p:cNvPr>
              <p:cNvSpPr txBox="1">
                <a:spLocks noRot="1" noChangeAspect="1" noMove="1" noResize="1" noEditPoints="1" noAdjustHandles="1" noChangeArrowheads="1" noChangeShapeType="1" noTextEdit="1"/>
              </p:cNvSpPr>
              <p:nvPr/>
            </p:nvSpPr>
            <p:spPr>
              <a:xfrm>
                <a:off x="1343472" y="5172526"/>
                <a:ext cx="2780377" cy="584775"/>
              </a:xfrm>
              <a:prstGeom prst="rect">
                <a:avLst/>
              </a:prstGeom>
              <a:blipFill>
                <a:blip r:embed="rId7"/>
                <a:stretch>
                  <a:fillRect b="-6383"/>
                </a:stretch>
              </a:blipFill>
            </p:spPr>
            <p:txBody>
              <a:bodyPr/>
              <a:lstStyle/>
              <a:p>
                <a:r>
                  <a:rPr lang="zh-CN" altLang="en-US">
                    <a:noFill/>
                  </a:rPr>
                  <a:t> </a:t>
                </a:r>
              </a:p>
            </p:txBody>
          </p:sp>
        </mc:Fallback>
      </mc:AlternateContent>
      <p:sp>
        <p:nvSpPr>
          <p:cNvPr id="2" name="Rectangle 2">
            <a:extLst>
              <a:ext uri="{FF2B5EF4-FFF2-40B4-BE49-F238E27FC236}">
                <a16:creationId xmlns:a16="http://schemas.microsoft.com/office/drawing/2014/main" id="{D1014AB3-5EB3-BE6C-D610-225E6F0FB845}"/>
              </a:ext>
            </a:extLst>
          </p:cNvPr>
          <p:cNvSpPr txBox="1">
            <a:spLocks noChangeArrowheads="1"/>
          </p:cNvSpPr>
          <p:nvPr/>
        </p:nvSpPr>
        <p:spPr>
          <a:xfrm>
            <a:off x="316075" y="269259"/>
            <a:ext cx="3130053" cy="6510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rgbClr val="FF3300"/>
              </a:buClr>
              <a:buSzPct val="130000"/>
            </a:pPr>
            <a:r>
              <a:rPr lang="zh-CN" altLang="en-US" sz="4000" dirty="0">
                <a:solidFill>
                  <a:srgbClr val="003365"/>
                </a:solidFill>
                <a:latin typeface="SimHei" panose="02010609060101010101" pitchFamily="49" charset="-122"/>
                <a:ea typeface="SimHei" panose="02010609060101010101" pitchFamily="49" charset="-122"/>
              </a:rPr>
              <a:t>算术平均值</a:t>
            </a:r>
          </a:p>
        </p:txBody>
      </p:sp>
      <p:grpSp>
        <p:nvGrpSpPr>
          <p:cNvPr id="3" name="组合 2">
            <a:extLst>
              <a:ext uri="{FF2B5EF4-FFF2-40B4-BE49-F238E27FC236}">
                <a16:creationId xmlns:a16="http://schemas.microsoft.com/office/drawing/2014/main" id="{A3438CE8-54BE-C12E-3299-A95B5D3CD692}"/>
              </a:ext>
            </a:extLst>
          </p:cNvPr>
          <p:cNvGrpSpPr/>
          <p:nvPr/>
        </p:nvGrpSpPr>
        <p:grpSpPr>
          <a:xfrm>
            <a:off x="284205" y="78031"/>
            <a:ext cx="5488477" cy="1117600"/>
            <a:chOff x="123567" y="53615"/>
            <a:chExt cx="5488477" cy="1117600"/>
          </a:xfrm>
        </p:grpSpPr>
        <p:pic>
          <p:nvPicPr>
            <p:cNvPr id="4" name="图片 3">
              <a:extLst>
                <a:ext uri="{FF2B5EF4-FFF2-40B4-BE49-F238E27FC236}">
                  <a16:creationId xmlns:a16="http://schemas.microsoft.com/office/drawing/2014/main" id="{AF63DDB0-BE0C-6316-93F8-93B0EFCD2AB3}"/>
                </a:ext>
              </a:extLst>
            </p:cNvPr>
            <p:cNvPicPr>
              <a:picLocks noChangeAspect="1"/>
            </p:cNvPicPr>
            <p:nvPr/>
          </p:nvPicPr>
          <p:blipFill>
            <a:blip r:embed="rId8"/>
            <a:stretch>
              <a:fillRect/>
            </a:stretch>
          </p:blipFill>
          <p:spPr>
            <a:xfrm>
              <a:off x="4443644" y="53615"/>
              <a:ext cx="1168400" cy="1117600"/>
            </a:xfrm>
            <a:prstGeom prst="rect">
              <a:avLst/>
            </a:prstGeom>
          </p:spPr>
        </p:pic>
        <p:cxnSp>
          <p:nvCxnSpPr>
            <p:cNvPr id="5" name="直线连接符 4">
              <a:extLst>
                <a:ext uri="{FF2B5EF4-FFF2-40B4-BE49-F238E27FC236}">
                  <a16:creationId xmlns:a16="http://schemas.microsoft.com/office/drawing/2014/main" id="{0DAE18FB-1E49-3C31-A0ED-563BC2D02E13}"/>
                </a:ext>
              </a:extLst>
            </p:cNvPr>
            <p:cNvCxnSpPr>
              <a:cxnSpLocks/>
            </p:cNvCxnSpPr>
            <p:nvPr/>
          </p:nvCxnSpPr>
          <p:spPr>
            <a:xfrm>
              <a:off x="123567" y="1061128"/>
              <a:ext cx="5455822" cy="0"/>
            </a:xfrm>
            <a:prstGeom prst="line">
              <a:avLst/>
            </a:prstGeom>
            <a:ln w="28575">
              <a:solidFill>
                <a:srgbClr val="2F5597"/>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8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p:bldP spid="3084" grpId="0"/>
      <p:bldP spid="3085" grpId="0"/>
      <p:bldP spid="3086" grpId="0"/>
      <p:bldP spid="6" grpId="0"/>
      <p:bldP spid="7" grpId="0"/>
      <p:bldP spid="8" grpId="0"/>
      <p:bldP spid="9"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875F72C-D6D0-04CC-84C6-5122D5722FA9}"/>
              </a:ext>
            </a:extLst>
          </p:cNvPr>
          <p:cNvSpPr txBox="1">
            <a:spLocks noChangeArrowheads="1"/>
          </p:cNvSpPr>
          <p:nvPr/>
        </p:nvSpPr>
        <p:spPr>
          <a:xfrm>
            <a:off x="316075" y="347373"/>
            <a:ext cx="3259645" cy="57891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rgbClr val="FF3300"/>
              </a:buClr>
              <a:buSzPct val="130000"/>
            </a:pPr>
            <a:r>
              <a:rPr lang="zh-CN" altLang="en-US" sz="4000" dirty="0">
                <a:solidFill>
                  <a:srgbClr val="003365"/>
                </a:solidFill>
                <a:latin typeface="SimHei" panose="02010609060101010101" pitchFamily="49" charset="-122"/>
                <a:ea typeface="SimHei" panose="02010609060101010101" pitchFamily="49" charset="-122"/>
              </a:rPr>
              <a:t>测量的含义</a:t>
            </a:r>
          </a:p>
        </p:txBody>
      </p:sp>
      <p:grpSp>
        <p:nvGrpSpPr>
          <p:cNvPr id="5" name="组合 4">
            <a:extLst>
              <a:ext uri="{FF2B5EF4-FFF2-40B4-BE49-F238E27FC236}">
                <a16:creationId xmlns:a16="http://schemas.microsoft.com/office/drawing/2014/main" id="{15873FE6-E6F5-240F-067D-3408F9980444}"/>
              </a:ext>
            </a:extLst>
          </p:cNvPr>
          <p:cNvGrpSpPr/>
          <p:nvPr/>
        </p:nvGrpSpPr>
        <p:grpSpPr>
          <a:xfrm>
            <a:off x="284205" y="78031"/>
            <a:ext cx="5488477" cy="1117600"/>
            <a:chOff x="123567" y="53615"/>
            <a:chExt cx="5488477" cy="1117600"/>
          </a:xfrm>
        </p:grpSpPr>
        <p:pic>
          <p:nvPicPr>
            <p:cNvPr id="6" name="图片 5">
              <a:extLst>
                <a:ext uri="{FF2B5EF4-FFF2-40B4-BE49-F238E27FC236}">
                  <a16:creationId xmlns:a16="http://schemas.microsoft.com/office/drawing/2014/main" id="{445BE33B-0133-9619-B935-A10310BC41FF}"/>
                </a:ext>
              </a:extLst>
            </p:cNvPr>
            <p:cNvPicPr>
              <a:picLocks noChangeAspect="1"/>
            </p:cNvPicPr>
            <p:nvPr/>
          </p:nvPicPr>
          <p:blipFill>
            <a:blip r:embed="rId3"/>
            <a:stretch>
              <a:fillRect/>
            </a:stretch>
          </p:blipFill>
          <p:spPr>
            <a:xfrm>
              <a:off x="4443644" y="53615"/>
              <a:ext cx="1168400" cy="1117600"/>
            </a:xfrm>
            <a:prstGeom prst="rect">
              <a:avLst/>
            </a:prstGeom>
          </p:spPr>
        </p:pic>
        <p:cxnSp>
          <p:nvCxnSpPr>
            <p:cNvPr id="7" name="直线连接符 6">
              <a:extLst>
                <a:ext uri="{FF2B5EF4-FFF2-40B4-BE49-F238E27FC236}">
                  <a16:creationId xmlns:a16="http://schemas.microsoft.com/office/drawing/2014/main" id="{7CB28433-D984-5121-078F-CD2563CB25F7}"/>
                </a:ext>
              </a:extLst>
            </p:cNvPr>
            <p:cNvCxnSpPr>
              <a:cxnSpLocks/>
            </p:cNvCxnSpPr>
            <p:nvPr/>
          </p:nvCxnSpPr>
          <p:spPr>
            <a:xfrm>
              <a:off x="123567" y="1061128"/>
              <a:ext cx="5455822" cy="0"/>
            </a:xfrm>
            <a:prstGeom prst="line">
              <a:avLst/>
            </a:prstGeom>
            <a:ln w="28575">
              <a:solidFill>
                <a:srgbClr val="2F5597"/>
              </a:solidFill>
            </a:ln>
          </p:spPr>
          <p:style>
            <a:lnRef idx="1">
              <a:schemeClr val="accent1"/>
            </a:lnRef>
            <a:fillRef idx="0">
              <a:schemeClr val="accent1"/>
            </a:fillRef>
            <a:effectRef idx="0">
              <a:schemeClr val="accent1"/>
            </a:effectRef>
            <a:fontRef idx="minor">
              <a:schemeClr val="tx1"/>
            </a:fontRef>
          </p:style>
        </p:cxnSp>
      </p:grpSp>
      <p:sp>
        <p:nvSpPr>
          <p:cNvPr id="10" name="Rectangle 3">
            <a:extLst>
              <a:ext uri="{FF2B5EF4-FFF2-40B4-BE49-F238E27FC236}">
                <a16:creationId xmlns:a16="http://schemas.microsoft.com/office/drawing/2014/main" id="{767DFECB-B8E7-FDF7-9ABE-853D50ED96F9}"/>
              </a:ext>
            </a:extLst>
          </p:cNvPr>
          <p:cNvSpPr txBox="1">
            <a:spLocks noChangeArrowheads="1"/>
          </p:cNvSpPr>
          <p:nvPr/>
        </p:nvSpPr>
        <p:spPr>
          <a:xfrm>
            <a:off x="349146" y="1406158"/>
            <a:ext cx="10441160" cy="15559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60000"/>
              </a:lnSpc>
              <a:buFont typeface="Wingdings" pitchFamily="2" charset="2"/>
              <a:buChar char="Ø"/>
            </a:pPr>
            <a:r>
              <a:rPr lang="zh-CN" altLang="en-US" sz="3200" dirty="0">
                <a:solidFill>
                  <a:srgbClr val="003366"/>
                </a:solidFill>
                <a:latin typeface="Microsoft YaHei" panose="020B0503020204020204" pitchFamily="34" charset="-122"/>
                <a:ea typeface="Microsoft YaHei" panose="020B0503020204020204" pitchFamily="34" charset="-122"/>
              </a:rPr>
              <a:t>测量就是把待测物理量与作为计量单位的同类已知量相比较，找出被测量是单位的多少倍的过程。</a:t>
            </a:r>
          </a:p>
        </p:txBody>
      </p:sp>
      <p:sp>
        <p:nvSpPr>
          <p:cNvPr id="11" name="Rectangle 5">
            <a:extLst>
              <a:ext uri="{FF2B5EF4-FFF2-40B4-BE49-F238E27FC236}">
                <a16:creationId xmlns:a16="http://schemas.microsoft.com/office/drawing/2014/main" id="{0B1D7991-1CF7-C417-0B77-5B9990087326}"/>
              </a:ext>
            </a:extLst>
          </p:cNvPr>
          <p:cNvSpPr>
            <a:spLocks noChangeArrowheads="1"/>
          </p:cNvSpPr>
          <p:nvPr/>
        </p:nvSpPr>
        <p:spPr bwMode="auto">
          <a:xfrm>
            <a:off x="375320" y="3282766"/>
            <a:ext cx="64008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lvl="2">
              <a:buFont typeface="Wingdings" pitchFamily="2" charset="2"/>
              <a:buChar char="Ø"/>
            </a:pPr>
            <a:r>
              <a:rPr lang="zh-CN" altLang="en-US" sz="3200" dirty="0">
                <a:solidFill>
                  <a:srgbClr val="003366"/>
                </a:solidFill>
                <a:latin typeface="Microsoft YaHei" panose="020B0503020204020204" pitchFamily="34" charset="-122"/>
                <a:ea typeface="Microsoft YaHei" panose="020B0503020204020204" pitchFamily="34" charset="-122"/>
              </a:rPr>
              <a:t>倍数→ 读数</a:t>
            </a:r>
            <a:r>
              <a:rPr lang="en-US" altLang="zh-CN" sz="3200" dirty="0">
                <a:solidFill>
                  <a:srgbClr val="003366"/>
                </a:solidFill>
                <a:latin typeface="Microsoft YaHei" panose="020B0503020204020204" pitchFamily="34" charset="-122"/>
                <a:ea typeface="Microsoft YaHei" panose="020B0503020204020204" pitchFamily="34" charset="-122"/>
              </a:rPr>
              <a:t>+</a:t>
            </a:r>
            <a:r>
              <a:rPr lang="zh-CN" altLang="en-US" sz="3200" dirty="0">
                <a:solidFill>
                  <a:srgbClr val="003366"/>
                </a:solidFill>
                <a:latin typeface="Microsoft YaHei" panose="020B0503020204020204" pitchFamily="34" charset="-122"/>
                <a:ea typeface="Microsoft YaHei" panose="020B0503020204020204" pitchFamily="34" charset="-122"/>
              </a:rPr>
              <a:t>单位→数据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5" name="Text Box 9">
            <a:extLst>
              <a:ext uri="{FF2B5EF4-FFF2-40B4-BE49-F238E27FC236}">
                <a16:creationId xmlns:a16="http://schemas.microsoft.com/office/drawing/2014/main" id="{9B8A86CB-885F-09CF-8007-128A7C70E919}"/>
              </a:ext>
            </a:extLst>
          </p:cNvPr>
          <p:cNvSpPr txBox="1">
            <a:spLocks noChangeArrowheads="1"/>
          </p:cNvSpPr>
          <p:nvPr/>
        </p:nvSpPr>
        <p:spPr bwMode="auto">
          <a:xfrm>
            <a:off x="6384032" y="1155621"/>
            <a:ext cx="2663825" cy="2386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514350" indent="-514350">
              <a:lnSpc>
                <a:spcPct val="150000"/>
              </a:lnSpc>
              <a:spcBef>
                <a:spcPct val="50000"/>
              </a:spcBef>
              <a:buFont typeface="+mj-ea"/>
              <a:buAutoNum type="circleNumDbPlain"/>
            </a:pPr>
            <a:r>
              <a:rPr lang="zh-CN" altLang="en-US" sz="2800" dirty="0">
                <a:solidFill>
                  <a:srgbClr val="A50021"/>
                </a:solidFill>
                <a:latin typeface="Microsoft YaHei" panose="020B0503020204020204" pitchFamily="34" charset="-122"/>
                <a:ea typeface="Microsoft YaHei" panose="020B0503020204020204" pitchFamily="34" charset="-122"/>
              </a:rPr>
              <a:t>公式</a:t>
            </a:r>
            <a:endParaRPr lang="en-US" altLang="zh-CN" sz="2800" dirty="0">
              <a:solidFill>
                <a:srgbClr val="A50021"/>
              </a:solidFill>
              <a:latin typeface="Microsoft YaHei" panose="020B0503020204020204" pitchFamily="34" charset="-122"/>
              <a:ea typeface="Microsoft YaHei" panose="020B0503020204020204" pitchFamily="34" charset="-122"/>
            </a:endParaRPr>
          </a:p>
          <a:p>
            <a:pPr marL="514350" indent="-514350">
              <a:lnSpc>
                <a:spcPct val="150000"/>
              </a:lnSpc>
              <a:spcBef>
                <a:spcPct val="50000"/>
              </a:spcBef>
              <a:buFont typeface="+mj-ea"/>
              <a:buAutoNum type="circleNumDbPlain"/>
            </a:pPr>
            <a:r>
              <a:rPr lang="zh-CN" altLang="en-US" sz="2800" dirty="0">
                <a:solidFill>
                  <a:srgbClr val="A50021"/>
                </a:solidFill>
                <a:latin typeface="Microsoft YaHei" panose="020B0503020204020204" pitchFamily="34" charset="-122"/>
                <a:ea typeface="Microsoft YaHei" panose="020B0503020204020204" pitchFamily="34" charset="-122"/>
              </a:rPr>
              <a:t>数据代入</a:t>
            </a:r>
            <a:endParaRPr lang="en-US" altLang="zh-CN" sz="2800" dirty="0">
              <a:solidFill>
                <a:srgbClr val="A50021"/>
              </a:solidFill>
              <a:latin typeface="Microsoft YaHei" panose="020B0503020204020204" pitchFamily="34" charset="-122"/>
              <a:ea typeface="Microsoft YaHei" panose="020B0503020204020204" pitchFamily="34" charset="-122"/>
            </a:endParaRPr>
          </a:p>
          <a:p>
            <a:pPr marL="514350" indent="-514350">
              <a:lnSpc>
                <a:spcPct val="150000"/>
              </a:lnSpc>
              <a:spcBef>
                <a:spcPct val="50000"/>
              </a:spcBef>
              <a:buFont typeface="+mj-ea"/>
              <a:buAutoNum type="circleNumDbPlain"/>
            </a:pPr>
            <a:r>
              <a:rPr lang="zh-CN" altLang="en-US" sz="2800" dirty="0">
                <a:solidFill>
                  <a:srgbClr val="A50021"/>
                </a:solidFill>
                <a:latin typeface="Microsoft YaHei" panose="020B0503020204020204" pitchFamily="34" charset="-122"/>
                <a:ea typeface="Microsoft YaHei" panose="020B0503020204020204" pitchFamily="34" charset="-122"/>
              </a:rPr>
              <a:t>计算结果</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B7651D08-7D15-1E5E-5699-54FD9BAAA4A6}"/>
                  </a:ext>
                </a:extLst>
              </p:cNvPr>
              <p:cNvSpPr txBox="1"/>
              <p:nvPr/>
            </p:nvSpPr>
            <p:spPr>
              <a:xfrm>
                <a:off x="157568" y="4932457"/>
                <a:ext cx="3007490"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b="0" i="1">
                              <a:latin typeface="Cambria Math" panose="02040503050406030204" pitchFamily="18" charset="0"/>
                            </a:rPr>
                          </m:ctrlPr>
                        </m:sSubPr>
                        <m:e>
                          <m:r>
                            <a:rPr lang="en-US" altLang="zh-CN" sz="3200" b="0" i="1">
                              <a:latin typeface="Cambria Math" panose="02040503050406030204" pitchFamily="18" charset="0"/>
                            </a:rPr>
                            <m:t>𝑑</m:t>
                          </m:r>
                        </m:e>
                        <m:sub>
                          <m:r>
                            <a:rPr lang="en-US" altLang="zh-CN" sz="3200" b="0" i="1">
                              <a:latin typeface="Cambria Math" panose="02040503050406030204" pitchFamily="18" charset="0"/>
                            </a:rPr>
                            <m:t>1</m:t>
                          </m:r>
                        </m:sub>
                      </m:sSub>
                      <m:r>
                        <a:rPr lang="en-US" altLang="zh-CN" sz="3200" b="0" i="1">
                          <a:latin typeface="Cambria Math" panose="02040503050406030204" pitchFamily="18" charset="0"/>
                        </a:rPr>
                        <m:t>=0.611 </m:t>
                      </m:r>
                      <m:r>
                        <m:rPr>
                          <m:sty m:val="p"/>
                        </m:rPr>
                        <a:rPr lang="en-US" altLang="zh-CN" sz="3200" b="0">
                          <a:latin typeface="Cambria Math" panose="02040503050406030204" pitchFamily="18" charset="0"/>
                        </a:rPr>
                        <m:t>mm</m:t>
                      </m:r>
                    </m:oMath>
                  </m:oMathPara>
                </a14:m>
                <a:endParaRPr lang="zh-CN" altLang="en-US" sz="3200" b="0" dirty="0"/>
              </a:p>
            </p:txBody>
          </p:sp>
        </mc:Choice>
        <mc:Fallback xmlns="">
          <p:sp>
            <p:nvSpPr>
              <p:cNvPr id="2" name="文本框 1">
                <a:extLst>
                  <a:ext uri="{FF2B5EF4-FFF2-40B4-BE49-F238E27FC236}">
                    <a16:creationId xmlns:a16="http://schemas.microsoft.com/office/drawing/2014/main" id="{B7651D08-7D15-1E5E-5699-54FD9BAAA4A6}"/>
                  </a:ext>
                </a:extLst>
              </p:cNvPr>
              <p:cNvSpPr txBox="1">
                <a:spLocks noRot="1" noChangeAspect="1" noMove="1" noResize="1" noEditPoints="1" noAdjustHandles="1" noChangeArrowheads="1" noChangeShapeType="1" noTextEdit="1"/>
              </p:cNvSpPr>
              <p:nvPr/>
            </p:nvSpPr>
            <p:spPr>
              <a:xfrm>
                <a:off x="157568" y="4932457"/>
                <a:ext cx="3007490" cy="584775"/>
              </a:xfrm>
              <a:prstGeom prst="rect">
                <a:avLst/>
              </a:prstGeom>
              <a:blipFill>
                <a:blip r:embed="rId2"/>
                <a:stretch>
                  <a:fillRect b="-234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6027135-3E7D-94F5-93BE-CC70E9D4E94A}"/>
                  </a:ext>
                </a:extLst>
              </p:cNvPr>
              <p:cNvSpPr txBox="1"/>
              <p:nvPr/>
            </p:nvSpPr>
            <p:spPr>
              <a:xfrm>
                <a:off x="191344" y="5517232"/>
                <a:ext cx="3016980"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b="0" i="1">
                              <a:latin typeface="Cambria Math" panose="02040503050406030204" pitchFamily="18" charset="0"/>
                            </a:rPr>
                          </m:ctrlPr>
                        </m:sSubPr>
                        <m:e>
                          <m:r>
                            <a:rPr lang="en-US" altLang="zh-CN" sz="3200" b="0" i="1">
                              <a:latin typeface="Cambria Math" panose="02040503050406030204" pitchFamily="18" charset="0"/>
                            </a:rPr>
                            <m:t>𝑑</m:t>
                          </m:r>
                        </m:e>
                        <m:sub>
                          <m:r>
                            <a:rPr lang="en-US" altLang="zh-CN" sz="3200" b="0" i="1">
                              <a:latin typeface="Cambria Math" panose="02040503050406030204" pitchFamily="18" charset="0"/>
                            </a:rPr>
                            <m:t>2</m:t>
                          </m:r>
                        </m:sub>
                      </m:sSub>
                      <m:r>
                        <a:rPr lang="en-US" altLang="zh-CN" sz="3200" b="0" i="1">
                          <a:latin typeface="Cambria Math" panose="02040503050406030204" pitchFamily="18" charset="0"/>
                        </a:rPr>
                        <m:t>=0.615 </m:t>
                      </m:r>
                      <m:r>
                        <m:rPr>
                          <m:sty m:val="p"/>
                        </m:rPr>
                        <a:rPr lang="en-US" altLang="zh-CN" sz="3200" b="0">
                          <a:latin typeface="Cambria Math" panose="02040503050406030204" pitchFamily="18" charset="0"/>
                        </a:rPr>
                        <m:t>mm</m:t>
                      </m:r>
                    </m:oMath>
                  </m:oMathPara>
                </a14:m>
                <a:endParaRPr lang="zh-CN" altLang="en-US" sz="3200" b="0" dirty="0"/>
              </a:p>
            </p:txBody>
          </p:sp>
        </mc:Choice>
        <mc:Fallback xmlns="">
          <p:sp>
            <p:nvSpPr>
              <p:cNvPr id="3" name="文本框 2">
                <a:extLst>
                  <a:ext uri="{FF2B5EF4-FFF2-40B4-BE49-F238E27FC236}">
                    <a16:creationId xmlns:a16="http://schemas.microsoft.com/office/drawing/2014/main" id="{F6027135-3E7D-94F5-93BE-CC70E9D4E94A}"/>
                  </a:ext>
                </a:extLst>
              </p:cNvPr>
              <p:cNvSpPr txBox="1">
                <a:spLocks noRot="1" noChangeAspect="1" noMove="1" noResize="1" noEditPoints="1" noAdjustHandles="1" noChangeArrowheads="1" noChangeShapeType="1" noTextEdit="1"/>
              </p:cNvSpPr>
              <p:nvPr/>
            </p:nvSpPr>
            <p:spPr>
              <a:xfrm>
                <a:off x="191344" y="5517232"/>
                <a:ext cx="3016980" cy="584775"/>
              </a:xfrm>
              <a:prstGeom prst="rect">
                <a:avLst/>
              </a:prstGeom>
              <a:blipFill>
                <a:blip r:embed="rId3"/>
                <a:stretch>
                  <a:fillRect b="-234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F78D2F49-661A-1331-B34A-F7F3E500AB36}"/>
                  </a:ext>
                </a:extLst>
              </p:cNvPr>
              <p:cNvSpPr txBox="1"/>
              <p:nvPr/>
            </p:nvSpPr>
            <p:spPr>
              <a:xfrm>
                <a:off x="3194625" y="4932457"/>
                <a:ext cx="3016980"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b="0" i="1">
                              <a:latin typeface="Cambria Math" panose="02040503050406030204" pitchFamily="18" charset="0"/>
                            </a:rPr>
                          </m:ctrlPr>
                        </m:sSubPr>
                        <m:e>
                          <m:r>
                            <a:rPr lang="en-US" altLang="zh-CN" sz="3200" b="0" i="1">
                              <a:latin typeface="Cambria Math" panose="02040503050406030204" pitchFamily="18" charset="0"/>
                            </a:rPr>
                            <m:t>𝑑</m:t>
                          </m:r>
                        </m:e>
                        <m:sub>
                          <m:r>
                            <a:rPr lang="en-US" altLang="zh-CN" sz="3200" b="0" i="1">
                              <a:latin typeface="Cambria Math" panose="02040503050406030204" pitchFamily="18" charset="0"/>
                            </a:rPr>
                            <m:t>3</m:t>
                          </m:r>
                        </m:sub>
                      </m:sSub>
                      <m:r>
                        <a:rPr lang="en-US" altLang="zh-CN" sz="3200" b="0" i="1">
                          <a:latin typeface="Cambria Math" panose="02040503050406030204" pitchFamily="18" charset="0"/>
                        </a:rPr>
                        <m:t>=0.613 </m:t>
                      </m:r>
                      <m:r>
                        <m:rPr>
                          <m:sty m:val="p"/>
                        </m:rPr>
                        <a:rPr lang="en-US" altLang="zh-CN" sz="3200" b="0">
                          <a:latin typeface="Cambria Math" panose="02040503050406030204" pitchFamily="18" charset="0"/>
                        </a:rPr>
                        <m:t>mm</m:t>
                      </m:r>
                    </m:oMath>
                  </m:oMathPara>
                </a14:m>
                <a:endParaRPr lang="zh-CN" altLang="en-US" sz="3200" b="0" dirty="0"/>
              </a:p>
            </p:txBody>
          </p:sp>
        </mc:Choice>
        <mc:Fallback xmlns="">
          <p:sp>
            <p:nvSpPr>
              <p:cNvPr id="4" name="文本框 3">
                <a:extLst>
                  <a:ext uri="{FF2B5EF4-FFF2-40B4-BE49-F238E27FC236}">
                    <a16:creationId xmlns:a16="http://schemas.microsoft.com/office/drawing/2014/main" id="{F78D2F49-661A-1331-B34A-F7F3E500AB36}"/>
                  </a:ext>
                </a:extLst>
              </p:cNvPr>
              <p:cNvSpPr txBox="1">
                <a:spLocks noRot="1" noChangeAspect="1" noMove="1" noResize="1" noEditPoints="1" noAdjustHandles="1" noChangeArrowheads="1" noChangeShapeType="1" noTextEdit="1"/>
              </p:cNvSpPr>
              <p:nvPr/>
            </p:nvSpPr>
            <p:spPr>
              <a:xfrm>
                <a:off x="3194625" y="4932457"/>
                <a:ext cx="3016980" cy="584775"/>
              </a:xfrm>
              <a:prstGeom prst="rect">
                <a:avLst/>
              </a:prstGeom>
              <a:blipFill>
                <a:blip r:embed="rId4"/>
                <a:stretch>
                  <a:fillRect b="-234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77F55E6F-4E35-4F10-4A1F-50CBC307CA2D}"/>
                  </a:ext>
                </a:extLst>
              </p:cNvPr>
              <p:cNvSpPr txBox="1"/>
              <p:nvPr/>
            </p:nvSpPr>
            <p:spPr>
              <a:xfrm>
                <a:off x="6672064" y="4002361"/>
                <a:ext cx="4992585" cy="2444965"/>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acc>
                        <m:accPr>
                          <m:chr m:val="̅"/>
                          <m:ctrlPr>
                            <a:rPr lang="en-US" altLang="zh-CN" sz="3200" b="0" i="1" smtClean="0">
                              <a:latin typeface="Cambria Math" panose="02040503050406030204" pitchFamily="18" charset="0"/>
                            </a:rPr>
                          </m:ctrlPr>
                        </m:accPr>
                        <m:e>
                          <m:r>
                            <a:rPr lang="en-US" altLang="zh-CN" sz="3200" b="0" i="1">
                              <a:latin typeface="Cambria Math" panose="02040503050406030204" pitchFamily="18" charset="0"/>
                            </a:rPr>
                            <m:t>𝑑</m:t>
                          </m:r>
                        </m:e>
                      </m:acc>
                      <m:r>
                        <a:rPr lang="en-US" altLang="zh-CN" sz="3200" b="0" i="1">
                          <a:latin typeface="Cambria Math" panose="02040503050406030204" pitchFamily="18" charset="0"/>
                        </a:rPr>
                        <m:t>=</m:t>
                      </m:r>
                      <m:f>
                        <m:fPr>
                          <m:ctrlPr>
                            <a:rPr lang="en-US" altLang="zh-CN" sz="3200" b="0" i="1">
                              <a:latin typeface="Cambria Math" panose="02040503050406030204" pitchFamily="18" charset="0"/>
                            </a:rPr>
                          </m:ctrlPr>
                        </m:fPr>
                        <m:num>
                          <m:sSub>
                            <m:sSubPr>
                              <m:ctrlPr>
                                <a:rPr lang="en-US" altLang="zh-CN" sz="3200" b="0" i="1">
                                  <a:latin typeface="Cambria Math" panose="02040503050406030204" pitchFamily="18" charset="0"/>
                                </a:rPr>
                              </m:ctrlPr>
                            </m:sSubPr>
                            <m:e>
                              <m:r>
                                <a:rPr lang="en-US" altLang="zh-CN" sz="3200" b="0" i="1">
                                  <a:latin typeface="Cambria Math" panose="02040503050406030204" pitchFamily="18" charset="0"/>
                                </a:rPr>
                                <m:t>𝑑</m:t>
                              </m:r>
                            </m:e>
                            <m:sub>
                              <m:r>
                                <a:rPr lang="en-US" altLang="zh-CN" sz="3200" b="0" i="1">
                                  <a:latin typeface="Cambria Math" panose="02040503050406030204" pitchFamily="18" charset="0"/>
                                </a:rPr>
                                <m:t>1</m:t>
                              </m:r>
                            </m:sub>
                          </m:sSub>
                          <m:r>
                            <a:rPr lang="en-US" altLang="zh-CN" sz="3200" b="0" i="1">
                              <a:latin typeface="Cambria Math" panose="02040503050406030204" pitchFamily="18" charset="0"/>
                            </a:rPr>
                            <m:t>+</m:t>
                          </m:r>
                          <m:sSub>
                            <m:sSubPr>
                              <m:ctrlPr>
                                <a:rPr lang="en-US" altLang="zh-CN" sz="3200" b="0" i="1">
                                  <a:latin typeface="Cambria Math" panose="02040503050406030204" pitchFamily="18" charset="0"/>
                                </a:rPr>
                              </m:ctrlPr>
                            </m:sSubPr>
                            <m:e>
                              <m:r>
                                <a:rPr lang="en-US" altLang="zh-CN" sz="3200" b="0" i="1">
                                  <a:latin typeface="Cambria Math" panose="02040503050406030204" pitchFamily="18" charset="0"/>
                                </a:rPr>
                                <m:t>𝑑</m:t>
                              </m:r>
                            </m:e>
                            <m:sub>
                              <m:r>
                                <a:rPr lang="en-US" altLang="zh-CN" sz="3200" b="0" i="1">
                                  <a:latin typeface="Cambria Math" panose="02040503050406030204" pitchFamily="18" charset="0"/>
                                </a:rPr>
                                <m:t>2</m:t>
                              </m:r>
                            </m:sub>
                          </m:sSub>
                          <m:r>
                            <a:rPr lang="en-US" altLang="zh-CN" sz="3200" b="0" i="1">
                              <a:latin typeface="Cambria Math" panose="02040503050406030204" pitchFamily="18" charset="0"/>
                            </a:rPr>
                            <m:t>+</m:t>
                          </m:r>
                          <m:sSub>
                            <m:sSubPr>
                              <m:ctrlPr>
                                <a:rPr lang="en-US" altLang="zh-CN" sz="3200" b="0" i="1">
                                  <a:latin typeface="Cambria Math" panose="02040503050406030204" pitchFamily="18" charset="0"/>
                                </a:rPr>
                              </m:ctrlPr>
                            </m:sSubPr>
                            <m:e>
                              <m:r>
                                <a:rPr lang="en-US" altLang="zh-CN" sz="3200" b="0" i="1">
                                  <a:latin typeface="Cambria Math" panose="02040503050406030204" pitchFamily="18" charset="0"/>
                                </a:rPr>
                                <m:t>𝑑</m:t>
                              </m:r>
                            </m:e>
                            <m:sub>
                              <m:r>
                                <a:rPr lang="en-US" altLang="zh-CN" sz="3200" b="0" i="1">
                                  <a:latin typeface="Cambria Math" panose="02040503050406030204" pitchFamily="18" charset="0"/>
                                </a:rPr>
                                <m:t>3</m:t>
                              </m:r>
                            </m:sub>
                          </m:sSub>
                        </m:num>
                        <m:den>
                          <m:r>
                            <a:rPr lang="en-US" altLang="zh-CN" sz="3200" b="0" i="1">
                              <a:latin typeface="Cambria Math" panose="02040503050406030204" pitchFamily="18" charset="0"/>
                            </a:rPr>
                            <m:t>3</m:t>
                          </m:r>
                        </m:den>
                      </m:f>
                    </m:oMath>
                  </m:oMathPara>
                </a14:m>
                <a:endParaRPr lang="en-US" altLang="zh-CN" sz="32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3200" b="0" i="1">
                          <a:latin typeface="Cambria Math" panose="02040503050406030204" pitchFamily="18" charset="0"/>
                        </a:rPr>
                        <m:t>  =</m:t>
                      </m:r>
                      <m:f>
                        <m:fPr>
                          <m:ctrlPr>
                            <a:rPr lang="en-US" altLang="zh-CN" sz="3200" b="0" i="1">
                              <a:latin typeface="Cambria Math" panose="02040503050406030204" pitchFamily="18" charset="0"/>
                            </a:rPr>
                          </m:ctrlPr>
                        </m:fPr>
                        <m:num>
                          <m:r>
                            <a:rPr lang="en-US" altLang="zh-CN" sz="3200" b="0" i="1">
                              <a:latin typeface="Cambria Math" panose="02040503050406030204" pitchFamily="18" charset="0"/>
                            </a:rPr>
                            <m:t>0.611+0.613+0.61</m:t>
                          </m:r>
                          <m:r>
                            <a:rPr lang="en-US" altLang="zh-CN" sz="3200" b="0" i="1" smtClean="0">
                              <a:latin typeface="Cambria Math" panose="02040503050406030204" pitchFamily="18" charset="0"/>
                            </a:rPr>
                            <m:t>5</m:t>
                          </m:r>
                        </m:num>
                        <m:den>
                          <m:r>
                            <a:rPr lang="en-US" altLang="zh-CN" sz="3200" b="0" i="1">
                              <a:latin typeface="Cambria Math" panose="02040503050406030204" pitchFamily="18" charset="0"/>
                            </a:rPr>
                            <m:t>3</m:t>
                          </m:r>
                        </m:den>
                      </m:f>
                    </m:oMath>
                  </m:oMathPara>
                </a14:m>
                <a:endParaRPr lang="en-US" altLang="zh-CN" sz="32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sz="3200" b="0" i="1">
                          <a:latin typeface="Cambria Math" panose="02040503050406030204" pitchFamily="18" charset="0"/>
                        </a:rPr>
                        <m:t>     =0.613 </m:t>
                      </m:r>
                      <m:r>
                        <m:rPr>
                          <m:sty m:val="p"/>
                        </m:rPr>
                        <a:rPr lang="en-US" altLang="zh-CN" sz="3200" b="0">
                          <a:latin typeface="Cambria Math" panose="02040503050406030204" pitchFamily="18" charset="0"/>
                        </a:rPr>
                        <m:t>mm</m:t>
                      </m:r>
                    </m:oMath>
                  </m:oMathPara>
                </a14:m>
                <a:endParaRPr lang="en-US" altLang="zh-CN" sz="3200" b="0" dirty="0"/>
              </a:p>
            </p:txBody>
          </p:sp>
        </mc:Choice>
        <mc:Fallback xmlns="">
          <p:sp>
            <p:nvSpPr>
              <p:cNvPr id="5" name="文本框 4">
                <a:extLst>
                  <a:ext uri="{FF2B5EF4-FFF2-40B4-BE49-F238E27FC236}">
                    <a16:creationId xmlns:a16="http://schemas.microsoft.com/office/drawing/2014/main" id="{77F55E6F-4E35-4F10-4A1F-50CBC307CA2D}"/>
                  </a:ext>
                </a:extLst>
              </p:cNvPr>
              <p:cNvSpPr txBox="1">
                <a:spLocks noRot="1" noChangeAspect="1" noMove="1" noResize="1" noEditPoints="1" noAdjustHandles="1" noChangeArrowheads="1" noChangeShapeType="1" noTextEdit="1"/>
              </p:cNvSpPr>
              <p:nvPr/>
            </p:nvSpPr>
            <p:spPr>
              <a:xfrm>
                <a:off x="6672064" y="4002361"/>
                <a:ext cx="4992585" cy="2444965"/>
              </a:xfrm>
              <a:prstGeom prst="rect">
                <a:avLst/>
              </a:prstGeom>
              <a:blipFill>
                <a:blip r:embed="rId5"/>
                <a:stretch>
                  <a:fillRect l="-2284" b="-5181"/>
                </a:stretch>
              </a:blipFill>
            </p:spPr>
            <p:txBody>
              <a:bodyPr/>
              <a:lstStyle/>
              <a:p>
                <a:r>
                  <a:rPr lang="zh-CN" altLang="en-US">
                    <a:noFill/>
                  </a:rPr>
                  <a:t> </a:t>
                </a:r>
              </a:p>
            </p:txBody>
          </p:sp>
        </mc:Fallback>
      </mc:AlternateContent>
      <p:pic>
        <p:nvPicPr>
          <p:cNvPr id="6" name="Picture 1035">
            <a:extLst>
              <a:ext uri="{FF2B5EF4-FFF2-40B4-BE49-F238E27FC236}">
                <a16:creationId xmlns:a16="http://schemas.microsoft.com/office/drawing/2014/main" id="{977342B1-7152-FEDD-B62F-0D8A0D53F7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344" y="188640"/>
            <a:ext cx="5758667" cy="432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36">
            <a:extLst>
              <a:ext uri="{FF2B5EF4-FFF2-40B4-BE49-F238E27FC236}">
                <a16:creationId xmlns:a16="http://schemas.microsoft.com/office/drawing/2014/main" id="{2E566739-83C3-0FEC-4AF5-3829F8F380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344" y="188640"/>
            <a:ext cx="5758667" cy="432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37">
            <a:extLst>
              <a:ext uri="{FF2B5EF4-FFF2-40B4-BE49-F238E27FC236}">
                <a16:creationId xmlns:a16="http://schemas.microsoft.com/office/drawing/2014/main" id="{DCCBB9F2-0896-27EB-F5CC-D9005EF9C88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1344" y="188640"/>
            <a:ext cx="5758667" cy="432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38">
            <a:extLst>
              <a:ext uri="{FF2B5EF4-FFF2-40B4-BE49-F238E27FC236}">
                <a16:creationId xmlns:a16="http://schemas.microsoft.com/office/drawing/2014/main" id="{F8D818CB-D79D-BE25-C9CA-DAB251FFC13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1344" y="188640"/>
            <a:ext cx="5758667" cy="432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C149E471-16CF-877A-6F27-54ED56F3CCA6}"/>
                  </a:ext>
                </a:extLst>
              </p:cNvPr>
              <p:cNvSpPr txBox="1"/>
              <p:nvPr/>
            </p:nvSpPr>
            <p:spPr>
              <a:xfrm>
                <a:off x="8583993" y="694919"/>
                <a:ext cx="3411255" cy="1436675"/>
              </a:xfrm>
              <a:prstGeom prst="rect">
                <a:avLst/>
              </a:prstGeom>
              <a:ln w="28575">
                <a:solidFill>
                  <a:srgbClr val="FF0000"/>
                </a:solidFill>
              </a:ln>
            </p:spPr>
            <p:style>
              <a:lnRef idx="2">
                <a:schemeClr val="accent1"/>
              </a:lnRef>
              <a:fillRef idx="1">
                <a:schemeClr val="lt1"/>
              </a:fillRef>
              <a:effectRef idx="0">
                <a:schemeClr val="accent1"/>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200" b="0" i="1">
                          <a:latin typeface="Cambria Math" panose="02040503050406030204" pitchFamily="18" charset="0"/>
                        </a:rPr>
                        <m:t>𝑁</m:t>
                      </m:r>
                      <m:r>
                        <a:rPr lang="en-US" altLang="zh-CN" sz="3200" b="0" i="1">
                          <a:latin typeface="Cambria Math" panose="02040503050406030204" pitchFamily="18" charset="0"/>
                        </a:rPr>
                        <m:t>=</m:t>
                      </m:r>
                      <m:f>
                        <m:fPr>
                          <m:ctrlPr>
                            <a:rPr lang="en-US" altLang="zh-CN" sz="3200" b="0" i="1">
                              <a:latin typeface="Cambria Math" panose="02040503050406030204" pitchFamily="18" charset="0"/>
                            </a:rPr>
                          </m:ctrlPr>
                        </m:fPr>
                        <m:num>
                          <m:r>
                            <a:rPr lang="en-US" altLang="zh-CN" sz="3200" b="0" i="1">
                              <a:latin typeface="Cambria Math" panose="02040503050406030204" pitchFamily="18" charset="0"/>
                            </a:rPr>
                            <m:t>1</m:t>
                          </m:r>
                        </m:num>
                        <m:den>
                          <m:r>
                            <a:rPr lang="en-US" altLang="zh-CN" sz="3200" b="0" i="1">
                              <a:latin typeface="Cambria Math" panose="02040503050406030204" pitchFamily="18" charset="0"/>
                            </a:rPr>
                            <m:t>𝑚</m:t>
                          </m:r>
                        </m:den>
                      </m:f>
                      <m:nary>
                        <m:naryPr>
                          <m:chr m:val="∑"/>
                          <m:ctrlPr>
                            <a:rPr lang="en-US" altLang="zh-CN" sz="3200" b="0" i="1">
                              <a:latin typeface="Cambria Math" panose="02040503050406030204" pitchFamily="18" charset="0"/>
                            </a:rPr>
                          </m:ctrlPr>
                        </m:naryPr>
                        <m:sub>
                          <m:r>
                            <a:rPr lang="en-US" altLang="zh-CN" sz="3200" b="0" i="1">
                              <a:latin typeface="Cambria Math" panose="02040503050406030204" pitchFamily="18" charset="0"/>
                            </a:rPr>
                            <m:t>𝑖</m:t>
                          </m:r>
                        </m:sub>
                        <m:sup>
                          <m:r>
                            <a:rPr lang="en-US" altLang="zh-CN" sz="3200" b="0" i="1">
                              <a:latin typeface="Cambria Math" panose="02040503050406030204" pitchFamily="18" charset="0"/>
                            </a:rPr>
                            <m:t>𝑚</m:t>
                          </m:r>
                        </m:sup>
                        <m:e>
                          <m:sSub>
                            <m:sSubPr>
                              <m:ctrlPr>
                                <a:rPr lang="en-US" altLang="zh-CN" sz="3200" b="0" i="1">
                                  <a:latin typeface="Cambria Math" panose="02040503050406030204" pitchFamily="18" charset="0"/>
                                </a:rPr>
                              </m:ctrlPr>
                            </m:sSubPr>
                            <m:e>
                              <m:r>
                                <a:rPr lang="en-US" altLang="zh-CN" sz="3200" b="0" i="1">
                                  <a:latin typeface="Cambria Math" panose="02040503050406030204" pitchFamily="18" charset="0"/>
                                </a:rPr>
                                <m:t>𝑁</m:t>
                              </m:r>
                            </m:e>
                            <m:sub>
                              <m:r>
                                <a:rPr lang="en-US" altLang="zh-CN" sz="3200" b="0" i="1">
                                  <a:latin typeface="Cambria Math" panose="02040503050406030204" pitchFamily="18" charset="0"/>
                                </a:rPr>
                                <m:t>𝑖</m:t>
                              </m:r>
                            </m:sub>
                          </m:sSub>
                        </m:e>
                      </m:nary>
                      <m:r>
                        <a:rPr lang="en-US" altLang="zh-CN" sz="3200" b="0" i="1">
                          <a:latin typeface="Cambria Math" panose="02040503050406030204" pitchFamily="18" charset="0"/>
                        </a:rPr>
                        <m:t>=</m:t>
                      </m:r>
                      <m:acc>
                        <m:accPr>
                          <m:chr m:val="̅"/>
                          <m:ctrlPr>
                            <a:rPr lang="en-US" altLang="zh-CN" sz="3200" b="0" i="1">
                              <a:latin typeface="Cambria Math" panose="02040503050406030204" pitchFamily="18" charset="0"/>
                            </a:rPr>
                          </m:ctrlPr>
                        </m:accPr>
                        <m:e>
                          <m:r>
                            <a:rPr lang="en-US" altLang="zh-CN" sz="3200" b="0" i="1">
                              <a:latin typeface="Cambria Math" panose="02040503050406030204" pitchFamily="18" charset="0"/>
                            </a:rPr>
                            <m:t>𝑁</m:t>
                          </m:r>
                        </m:e>
                      </m:acc>
                    </m:oMath>
                  </m:oMathPara>
                </a14:m>
                <a:endParaRPr lang="zh-CN" altLang="en-US" sz="3200" b="0" dirty="0"/>
              </a:p>
            </p:txBody>
          </p:sp>
        </mc:Choice>
        <mc:Fallback xmlns="">
          <p:sp>
            <p:nvSpPr>
              <p:cNvPr id="10" name="文本框 9">
                <a:extLst>
                  <a:ext uri="{FF2B5EF4-FFF2-40B4-BE49-F238E27FC236}">
                    <a16:creationId xmlns:a16="http://schemas.microsoft.com/office/drawing/2014/main" id="{C149E471-16CF-877A-6F27-54ED56F3CCA6}"/>
                  </a:ext>
                </a:extLst>
              </p:cNvPr>
              <p:cNvSpPr txBox="1">
                <a:spLocks noRot="1" noChangeAspect="1" noMove="1" noResize="1" noEditPoints="1" noAdjustHandles="1" noChangeArrowheads="1" noChangeShapeType="1" noTextEdit="1"/>
              </p:cNvSpPr>
              <p:nvPr/>
            </p:nvSpPr>
            <p:spPr>
              <a:xfrm>
                <a:off x="8583993" y="694919"/>
                <a:ext cx="3411255" cy="1436675"/>
              </a:xfrm>
              <a:prstGeom prst="rect">
                <a:avLst/>
              </a:prstGeom>
              <a:blipFill>
                <a:blip r:embed="rId10"/>
                <a:stretch>
                  <a:fillRect l="-3663" t="-105983" b="-160684"/>
                </a:stretch>
              </a:blipFill>
              <a:ln w="28575">
                <a:solidFill>
                  <a:srgbClr val="FF0000"/>
                </a:solid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ou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up)">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3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5" grpId="0"/>
      <p:bldP spid="2" grpId="0"/>
      <p:bldP spid="3" grpId="0"/>
      <p:bldP spid="4" grpId="0"/>
      <p:bldP spid="5" grpId="0"/>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Text Box 4">
            <a:extLst>
              <a:ext uri="{FF2B5EF4-FFF2-40B4-BE49-F238E27FC236}">
                <a16:creationId xmlns:a16="http://schemas.microsoft.com/office/drawing/2014/main" id="{C6CFBC6A-564A-BFB8-2F63-F0F63C04B97C}"/>
              </a:ext>
            </a:extLst>
          </p:cNvPr>
          <p:cNvSpPr txBox="1">
            <a:spLocks noChangeArrowheads="1"/>
          </p:cNvSpPr>
          <p:nvPr/>
        </p:nvSpPr>
        <p:spPr bwMode="auto">
          <a:xfrm>
            <a:off x="6985061" y="2075633"/>
            <a:ext cx="3200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zh-CN" altLang="en-US" sz="2800" dirty="0">
                <a:solidFill>
                  <a:srgbClr val="003366"/>
                </a:solidFill>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800" dirty="0">
                <a:solidFill>
                  <a:srgbClr val="F40000"/>
                </a:solidFill>
                <a:latin typeface="Times New Roman" panose="02020603050405020304" pitchFamily="18" charset="0"/>
                <a:ea typeface="Microsoft YaHei" panose="020B0503020204020204" pitchFamily="34" charset="-122"/>
                <a:cs typeface="Times New Roman" panose="02020603050405020304" pitchFamily="18" charset="0"/>
              </a:rPr>
              <a:t>贝塞尔公式</a:t>
            </a:r>
            <a:r>
              <a:rPr lang="zh-CN" altLang="en-US" sz="2800" dirty="0">
                <a:solidFill>
                  <a:srgbClr val="003366"/>
                </a:solidFill>
                <a:latin typeface="Times New Roman" panose="02020603050405020304" pitchFamily="18" charset="0"/>
                <a:ea typeface="Microsoft YaHei" panose="020B0503020204020204" pitchFamily="34" charset="-122"/>
                <a:cs typeface="Times New Roman" panose="02020603050405020304" pitchFamily="18" charset="0"/>
              </a:rPr>
              <a:t>）</a:t>
            </a:r>
          </a:p>
        </p:txBody>
      </p:sp>
      <p:sp>
        <p:nvSpPr>
          <p:cNvPr id="6150" name="Text Box 6">
            <a:extLst>
              <a:ext uri="{FF2B5EF4-FFF2-40B4-BE49-F238E27FC236}">
                <a16:creationId xmlns:a16="http://schemas.microsoft.com/office/drawing/2014/main" id="{29DD2F44-40C5-92A0-1507-6623D03B8107}"/>
              </a:ext>
            </a:extLst>
          </p:cNvPr>
          <p:cNvSpPr txBox="1">
            <a:spLocks noChangeArrowheads="1"/>
          </p:cNvSpPr>
          <p:nvPr/>
        </p:nvSpPr>
        <p:spPr bwMode="auto">
          <a:xfrm>
            <a:off x="311903" y="2054694"/>
            <a:ext cx="70866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t">
              <a:spcBef>
                <a:spcPct val="50000"/>
              </a:spcBef>
            </a:pPr>
            <a:r>
              <a:rPr lang="zh-CN" altLang="en-US" sz="2800" dirty="0">
                <a:solidFill>
                  <a:srgbClr val="003366"/>
                </a:solidFill>
                <a:latin typeface="Microsoft YaHei" panose="020B0503020204020204" pitchFamily="34" charset="-122"/>
                <a:ea typeface="Microsoft YaHei" panose="020B0503020204020204" pitchFamily="34" charset="-122"/>
              </a:rPr>
              <a:t>多次测量中任意一次测量的标准偏差</a:t>
            </a:r>
          </a:p>
        </p:txBody>
      </p:sp>
      <p:sp>
        <p:nvSpPr>
          <p:cNvPr id="6151" name="Text Box 7">
            <a:extLst>
              <a:ext uri="{FF2B5EF4-FFF2-40B4-BE49-F238E27FC236}">
                <a16:creationId xmlns:a16="http://schemas.microsoft.com/office/drawing/2014/main" id="{62BD9C06-9486-7D34-C84D-F23FB5753DF9}"/>
              </a:ext>
            </a:extLst>
          </p:cNvPr>
          <p:cNvSpPr txBox="1">
            <a:spLocks noChangeArrowheads="1"/>
          </p:cNvSpPr>
          <p:nvPr/>
        </p:nvSpPr>
        <p:spPr bwMode="auto">
          <a:xfrm>
            <a:off x="284205" y="4372784"/>
            <a:ext cx="6553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t">
              <a:spcBef>
                <a:spcPct val="50000"/>
              </a:spcBef>
            </a:pPr>
            <a:r>
              <a:rPr lang="zh-CN" altLang="en-US" sz="2800" dirty="0">
                <a:solidFill>
                  <a:srgbClr val="003366"/>
                </a:solidFill>
                <a:latin typeface="Microsoft YaHei" panose="020B0503020204020204" pitchFamily="34" charset="-122"/>
                <a:ea typeface="Microsoft YaHei" panose="020B0503020204020204" pitchFamily="34" charset="-122"/>
              </a:rPr>
              <a:t>算术平均值对真值的标准偏差</a:t>
            </a:r>
            <a:endParaRPr lang="zh-CN" altLang="en-US" sz="2800" dirty="0">
              <a:latin typeface="Microsoft YaHei" panose="020B0503020204020204" pitchFamily="34" charset="-122"/>
              <a:ea typeface="Microsoft YaHei" panose="020B0503020204020204" pitchFamily="34" charset="-122"/>
            </a:endParaRPr>
          </a:p>
        </p:txBody>
      </p:sp>
      <p:sp>
        <p:nvSpPr>
          <p:cNvPr id="6157" name="Text Box 13">
            <a:extLst>
              <a:ext uri="{FF2B5EF4-FFF2-40B4-BE49-F238E27FC236}">
                <a16:creationId xmlns:a16="http://schemas.microsoft.com/office/drawing/2014/main" id="{E55AE887-4B9D-A469-CC3C-31D868B10DE7}"/>
              </a:ext>
            </a:extLst>
          </p:cNvPr>
          <p:cNvSpPr txBox="1">
            <a:spLocks noChangeArrowheads="1"/>
          </p:cNvSpPr>
          <p:nvPr/>
        </p:nvSpPr>
        <p:spPr bwMode="auto">
          <a:xfrm>
            <a:off x="336506" y="1238986"/>
            <a:ext cx="1905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t">
              <a:spcBef>
                <a:spcPct val="50000"/>
              </a:spcBef>
            </a:pPr>
            <a:r>
              <a:rPr lang="zh-CN" altLang="en-US" sz="3200" dirty="0">
                <a:solidFill>
                  <a:srgbClr val="FF0000"/>
                </a:solidFill>
                <a:latin typeface="Microsoft YaHei" panose="020B0503020204020204" pitchFamily="34" charset="-122"/>
                <a:ea typeface="Microsoft YaHei" panose="020B0503020204020204" pitchFamily="34" charset="-122"/>
              </a:rPr>
              <a:t>高斯分布</a:t>
            </a:r>
            <a:endParaRPr lang="zh-CN" altLang="en-US" sz="3200" dirty="0">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26241CE-410B-470C-A8D6-4E3714804595}"/>
                  </a:ext>
                </a:extLst>
              </p:cNvPr>
              <p:cNvSpPr txBox="1"/>
              <p:nvPr/>
            </p:nvSpPr>
            <p:spPr>
              <a:xfrm>
                <a:off x="988678" y="2714077"/>
                <a:ext cx="4914900" cy="154734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200" b="0" i="1">
                          <a:latin typeface="Cambria Math" panose="02040503050406030204" pitchFamily="18" charset="0"/>
                        </a:rPr>
                        <m:t>𝑆</m:t>
                      </m:r>
                      <m:r>
                        <a:rPr lang="en-US" altLang="zh-CN" sz="3200" b="0" i="1">
                          <a:latin typeface="Cambria Math" panose="02040503050406030204" pitchFamily="18" charset="0"/>
                        </a:rPr>
                        <m:t>=</m:t>
                      </m:r>
                      <m:rad>
                        <m:radPr>
                          <m:degHide m:val="on"/>
                          <m:ctrlPr>
                            <a:rPr lang="en-US" altLang="zh-CN" sz="3200" b="0" i="1">
                              <a:latin typeface="Cambria Math" panose="02040503050406030204" pitchFamily="18" charset="0"/>
                            </a:rPr>
                          </m:ctrlPr>
                        </m:radPr>
                        <m:deg/>
                        <m:e>
                          <m:f>
                            <m:fPr>
                              <m:ctrlPr>
                                <a:rPr lang="en-US" altLang="zh-CN" sz="3200" b="0" i="1">
                                  <a:latin typeface="Cambria Math" panose="02040503050406030204" pitchFamily="18" charset="0"/>
                                </a:rPr>
                              </m:ctrlPr>
                            </m:fPr>
                            <m:num>
                              <m:nary>
                                <m:naryPr>
                                  <m:chr m:val="∑"/>
                                  <m:ctrlPr>
                                    <a:rPr lang="en-US" altLang="zh-CN" sz="3200" b="0" i="1">
                                      <a:latin typeface="Cambria Math" panose="02040503050406030204" pitchFamily="18" charset="0"/>
                                    </a:rPr>
                                  </m:ctrlPr>
                                </m:naryPr>
                                <m:sub>
                                  <m:r>
                                    <a:rPr lang="en-US" altLang="zh-CN" sz="3200" b="0" i="1">
                                      <a:latin typeface="Cambria Math" panose="02040503050406030204" pitchFamily="18" charset="0"/>
                                    </a:rPr>
                                    <m:t>𝑖</m:t>
                                  </m:r>
                                </m:sub>
                                <m:sup>
                                  <m:r>
                                    <a:rPr lang="en-US" altLang="zh-CN" sz="3200" b="0" i="1">
                                      <a:latin typeface="Cambria Math" panose="02040503050406030204" pitchFamily="18" charset="0"/>
                                    </a:rPr>
                                    <m:t>𝑛</m:t>
                                  </m:r>
                                </m:sup>
                                <m:e>
                                  <m:sSup>
                                    <m:sSupPr>
                                      <m:ctrlPr>
                                        <a:rPr lang="en-US" altLang="zh-CN" sz="3200" b="0" i="1">
                                          <a:latin typeface="Cambria Math" panose="02040503050406030204" pitchFamily="18" charset="0"/>
                                        </a:rPr>
                                      </m:ctrlPr>
                                    </m:sSupPr>
                                    <m:e>
                                      <m:d>
                                        <m:dPr>
                                          <m:ctrlPr>
                                            <a:rPr lang="en-US" altLang="zh-CN" sz="3200" b="0" i="1">
                                              <a:latin typeface="Cambria Math" panose="02040503050406030204" pitchFamily="18" charset="0"/>
                                            </a:rPr>
                                          </m:ctrlPr>
                                        </m:dPr>
                                        <m:e>
                                          <m:sSub>
                                            <m:sSubPr>
                                              <m:ctrlPr>
                                                <a:rPr lang="en-US" altLang="zh-CN" sz="3200" b="0" i="1">
                                                  <a:latin typeface="Cambria Math" panose="02040503050406030204" pitchFamily="18" charset="0"/>
                                                </a:rPr>
                                              </m:ctrlPr>
                                            </m:sSubPr>
                                            <m:e>
                                              <m:r>
                                                <a:rPr lang="en-US" altLang="zh-CN" sz="3200" b="0" i="1">
                                                  <a:latin typeface="Cambria Math" panose="02040503050406030204" pitchFamily="18" charset="0"/>
                                                </a:rPr>
                                                <m:t>𝑁</m:t>
                                              </m:r>
                                            </m:e>
                                            <m:sub>
                                              <m:r>
                                                <a:rPr lang="en-US" altLang="zh-CN" sz="3200" b="0" i="1">
                                                  <a:latin typeface="Cambria Math" panose="02040503050406030204" pitchFamily="18" charset="0"/>
                                                </a:rPr>
                                                <m:t>𝑖</m:t>
                                              </m:r>
                                            </m:sub>
                                          </m:sSub>
                                          <m:r>
                                            <a:rPr lang="en-US" altLang="zh-CN" sz="3200" b="0" i="1">
                                              <a:latin typeface="Cambria Math" panose="02040503050406030204" pitchFamily="18" charset="0"/>
                                            </a:rPr>
                                            <m:t>−</m:t>
                                          </m:r>
                                          <m:acc>
                                            <m:accPr>
                                              <m:chr m:val="̅"/>
                                              <m:ctrlPr>
                                                <a:rPr lang="en-US" altLang="zh-CN" sz="3200" b="0" i="1">
                                                  <a:latin typeface="Cambria Math" panose="02040503050406030204" pitchFamily="18" charset="0"/>
                                                </a:rPr>
                                              </m:ctrlPr>
                                            </m:accPr>
                                            <m:e>
                                              <m:r>
                                                <a:rPr lang="en-US" altLang="zh-CN" sz="3200" b="0" i="1">
                                                  <a:latin typeface="Cambria Math" panose="02040503050406030204" pitchFamily="18" charset="0"/>
                                                </a:rPr>
                                                <m:t>𝑁</m:t>
                                              </m:r>
                                            </m:e>
                                          </m:acc>
                                        </m:e>
                                      </m:d>
                                    </m:e>
                                    <m:sup>
                                      <m:r>
                                        <a:rPr lang="en-US" altLang="zh-CN" sz="3200" b="0" i="1">
                                          <a:latin typeface="Cambria Math" panose="02040503050406030204" pitchFamily="18" charset="0"/>
                                        </a:rPr>
                                        <m:t>2</m:t>
                                      </m:r>
                                    </m:sup>
                                  </m:sSup>
                                </m:e>
                              </m:nary>
                            </m:num>
                            <m:den>
                              <m:r>
                                <a:rPr lang="en-US" altLang="zh-CN" sz="3200" b="0" i="1">
                                  <a:latin typeface="Cambria Math" panose="02040503050406030204" pitchFamily="18" charset="0"/>
                                </a:rPr>
                                <m:t>𝑛</m:t>
                              </m:r>
                              <m:r>
                                <a:rPr lang="en-US" altLang="zh-CN" sz="3200" b="0" i="1">
                                  <a:latin typeface="Cambria Math" panose="02040503050406030204" pitchFamily="18" charset="0"/>
                                </a:rPr>
                                <m:t>−1</m:t>
                              </m:r>
                            </m:den>
                          </m:f>
                          <m:r>
                            <a:rPr lang="en-US" altLang="zh-CN" sz="3200" b="0" i="1">
                              <a:latin typeface="Cambria Math" panose="02040503050406030204" pitchFamily="18" charset="0"/>
                            </a:rPr>
                            <m:t> </m:t>
                          </m:r>
                        </m:e>
                      </m:rad>
                    </m:oMath>
                  </m:oMathPara>
                </a14:m>
                <a:endParaRPr lang="zh-CN" altLang="en-US" sz="3200" b="0" dirty="0"/>
              </a:p>
            </p:txBody>
          </p:sp>
        </mc:Choice>
        <mc:Fallback xmlns="">
          <p:sp>
            <p:nvSpPr>
              <p:cNvPr id="6" name="文本框 5">
                <a:extLst>
                  <a:ext uri="{FF2B5EF4-FFF2-40B4-BE49-F238E27FC236}">
                    <a16:creationId xmlns:a16="http://schemas.microsoft.com/office/drawing/2014/main" id="{126241CE-410B-470C-A8D6-4E3714804595}"/>
                  </a:ext>
                </a:extLst>
              </p:cNvPr>
              <p:cNvSpPr txBox="1">
                <a:spLocks noRot="1" noChangeAspect="1" noMove="1" noResize="1" noEditPoints="1" noAdjustHandles="1" noChangeArrowheads="1" noChangeShapeType="1" noTextEdit="1"/>
              </p:cNvSpPr>
              <p:nvPr/>
            </p:nvSpPr>
            <p:spPr>
              <a:xfrm>
                <a:off x="988678" y="2714077"/>
                <a:ext cx="4914900" cy="1547347"/>
              </a:xfrm>
              <a:prstGeom prst="rect">
                <a:avLst/>
              </a:prstGeom>
              <a:blipFill>
                <a:blip r:embed="rId2"/>
                <a:stretch>
                  <a:fillRect t="-31707" b="-349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94331D7A-90ED-6AD0-6BC9-A0D2747AE5A8}"/>
                  </a:ext>
                </a:extLst>
              </p:cNvPr>
              <p:cNvSpPr txBox="1"/>
              <p:nvPr/>
            </p:nvSpPr>
            <p:spPr>
              <a:xfrm>
                <a:off x="1186076" y="5143527"/>
                <a:ext cx="4914900" cy="154734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3200" b="0" i="1">
                              <a:latin typeface="Cambria Math" panose="02040503050406030204" pitchFamily="18" charset="0"/>
                            </a:rPr>
                          </m:ctrlPr>
                        </m:sSubPr>
                        <m:e>
                          <m:r>
                            <a:rPr lang="en-US" altLang="zh-CN" sz="3200" b="0" i="1">
                              <a:latin typeface="Cambria Math" panose="02040503050406030204" pitchFamily="18" charset="0"/>
                            </a:rPr>
                            <m:t>𝑆</m:t>
                          </m:r>
                        </m:e>
                        <m:sub>
                          <m:acc>
                            <m:accPr>
                              <m:chr m:val="̅"/>
                              <m:ctrlPr>
                                <a:rPr lang="en-US" altLang="zh-CN" sz="3200" b="0" i="1">
                                  <a:latin typeface="Cambria Math" panose="02040503050406030204" pitchFamily="18" charset="0"/>
                                </a:rPr>
                              </m:ctrlPr>
                            </m:accPr>
                            <m:e>
                              <m:r>
                                <a:rPr lang="en-US" altLang="zh-CN" sz="3200" b="0" i="1">
                                  <a:latin typeface="Cambria Math" panose="02040503050406030204" pitchFamily="18" charset="0"/>
                                </a:rPr>
                                <m:t>𝑁</m:t>
                              </m:r>
                            </m:e>
                          </m:acc>
                        </m:sub>
                      </m:sSub>
                      <m:r>
                        <a:rPr lang="en-US" altLang="zh-CN" sz="3200" b="0" i="1">
                          <a:latin typeface="Cambria Math" panose="02040503050406030204" pitchFamily="18" charset="0"/>
                        </a:rPr>
                        <m:t>=</m:t>
                      </m:r>
                      <m:rad>
                        <m:radPr>
                          <m:degHide m:val="on"/>
                          <m:ctrlPr>
                            <a:rPr lang="en-US" altLang="zh-CN" sz="3200" b="0" i="1">
                              <a:latin typeface="Cambria Math" panose="02040503050406030204" pitchFamily="18" charset="0"/>
                            </a:rPr>
                          </m:ctrlPr>
                        </m:radPr>
                        <m:deg/>
                        <m:e>
                          <m:f>
                            <m:fPr>
                              <m:ctrlPr>
                                <a:rPr lang="en-US" altLang="zh-CN" sz="3200" b="0" i="1">
                                  <a:latin typeface="Cambria Math" panose="02040503050406030204" pitchFamily="18" charset="0"/>
                                </a:rPr>
                              </m:ctrlPr>
                            </m:fPr>
                            <m:num>
                              <m:nary>
                                <m:naryPr>
                                  <m:chr m:val="∑"/>
                                  <m:ctrlPr>
                                    <a:rPr lang="en-US" altLang="zh-CN" sz="3200" b="0" i="1">
                                      <a:latin typeface="Cambria Math" panose="02040503050406030204" pitchFamily="18" charset="0"/>
                                    </a:rPr>
                                  </m:ctrlPr>
                                </m:naryPr>
                                <m:sub>
                                  <m:r>
                                    <a:rPr lang="en-US" altLang="zh-CN" sz="3200" b="0" i="1">
                                      <a:latin typeface="Cambria Math" panose="02040503050406030204" pitchFamily="18" charset="0"/>
                                    </a:rPr>
                                    <m:t>𝑖</m:t>
                                  </m:r>
                                </m:sub>
                                <m:sup>
                                  <m:r>
                                    <a:rPr lang="en-US" altLang="zh-CN" sz="3200" b="0" i="1">
                                      <a:latin typeface="Cambria Math" panose="02040503050406030204" pitchFamily="18" charset="0"/>
                                    </a:rPr>
                                    <m:t>𝑛</m:t>
                                  </m:r>
                                </m:sup>
                                <m:e>
                                  <m:sSup>
                                    <m:sSupPr>
                                      <m:ctrlPr>
                                        <a:rPr lang="en-US" altLang="zh-CN" sz="3200" b="0" i="1">
                                          <a:latin typeface="Cambria Math" panose="02040503050406030204" pitchFamily="18" charset="0"/>
                                        </a:rPr>
                                      </m:ctrlPr>
                                    </m:sSupPr>
                                    <m:e>
                                      <m:d>
                                        <m:dPr>
                                          <m:ctrlPr>
                                            <a:rPr lang="en-US" altLang="zh-CN" sz="3200" b="0" i="1">
                                              <a:latin typeface="Cambria Math" panose="02040503050406030204" pitchFamily="18" charset="0"/>
                                            </a:rPr>
                                          </m:ctrlPr>
                                        </m:dPr>
                                        <m:e>
                                          <m:sSub>
                                            <m:sSubPr>
                                              <m:ctrlPr>
                                                <a:rPr lang="en-US" altLang="zh-CN" sz="3200" b="0" i="1">
                                                  <a:latin typeface="Cambria Math" panose="02040503050406030204" pitchFamily="18" charset="0"/>
                                                </a:rPr>
                                              </m:ctrlPr>
                                            </m:sSubPr>
                                            <m:e>
                                              <m:r>
                                                <a:rPr lang="en-US" altLang="zh-CN" sz="3200" b="0" i="1">
                                                  <a:latin typeface="Cambria Math" panose="02040503050406030204" pitchFamily="18" charset="0"/>
                                                </a:rPr>
                                                <m:t>𝑁</m:t>
                                              </m:r>
                                            </m:e>
                                            <m:sub>
                                              <m:r>
                                                <a:rPr lang="en-US" altLang="zh-CN" sz="3200" b="0" i="1">
                                                  <a:latin typeface="Cambria Math" panose="02040503050406030204" pitchFamily="18" charset="0"/>
                                                </a:rPr>
                                                <m:t>𝑖</m:t>
                                              </m:r>
                                            </m:sub>
                                          </m:sSub>
                                          <m:r>
                                            <a:rPr lang="en-US" altLang="zh-CN" sz="3200" b="0" i="1">
                                              <a:latin typeface="Cambria Math" panose="02040503050406030204" pitchFamily="18" charset="0"/>
                                            </a:rPr>
                                            <m:t>−</m:t>
                                          </m:r>
                                          <m:acc>
                                            <m:accPr>
                                              <m:chr m:val="̅"/>
                                              <m:ctrlPr>
                                                <a:rPr lang="en-US" altLang="zh-CN" sz="3200" b="0" i="1">
                                                  <a:latin typeface="Cambria Math" panose="02040503050406030204" pitchFamily="18" charset="0"/>
                                                </a:rPr>
                                              </m:ctrlPr>
                                            </m:accPr>
                                            <m:e>
                                              <m:r>
                                                <a:rPr lang="en-US" altLang="zh-CN" sz="3200" b="0" i="1">
                                                  <a:latin typeface="Cambria Math" panose="02040503050406030204" pitchFamily="18" charset="0"/>
                                                </a:rPr>
                                                <m:t>𝑁</m:t>
                                              </m:r>
                                            </m:e>
                                          </m:acc>
                                        </m:e>
                                      </m:d>
                                    </m:e>
                                    <m:sup>
                                      <m:r>
                                        <a:rPr lang="en-US" altLang="zh-CN" sz="3200" b="0" i="1">
                                          <a:latin typeface="Cambria Math" panose="02040503050406030204" pitchFamily="18" charset="0"/>
                                        </a:rPr>
                                        <m:t>2</m:t>
                                      </m:r>
                                    </m:sup>
                                  </m:sSup>
                                </m:e>
                              </m:nary>
                            </m:num>
                            <m:den>
                              <m:r>
                                <a:rPr lang="en-US" altLang="zh-CN" sz="3200" b="0" i="1">
                                  <a:latin typeface="Cambria Math" panose="02040503050406030204" pitchFamily="18" charset="0"/>
                                </a:rPr>
                                <m:t>𝑛</m:t>
                              </m:r>
                              <m:r>
                                <a:rPr lang="en-US" altLang="zh-CN" sz="3200" b="0" i="1">
                                  <a:latin typeface="Cambria Math" panose="02040503050406030204" pitchFamily="18" charset="0"/>
                                </a:rPr>
                                <m:t>(</m:t>
                              </m:r>
                              <m:r>
                                <a:rPr lang="en-US" altLang="zh-CN" sz="3200" b="0" i="1">
                                  <a:latin typeface="Cambria Math" panose="02040503050406030204" pitchFamily="18" charset="0"/>
                                </a:rPr>
                                <m:t>𝑛</m:t>
                              </m:r>
                              <m:r>
                                <a:rPr lang="en-US" altLang="zh-CN" sz="3200" b="0" i="1">
                                  <a:latin typeface="Cambria Math" panose="02040503050406030204" pitchFamily="18" charset="0"/>
                                </a:rPr>
                                <m:t>−1)</m:t>
                              </m:r>
                            </m:den>
                          </m:f>
                        </m:e>
                      </m:rad>
                      <m:r>
                        <a:rPr lang="en-US" altLang="zh-CN" sz="3200" b="0" i="1">
                          <a:latin typeface="Cambria Math" panose="02040503050406030204" pitchFamily="18" charset="0"/>
                        </a:rPr>
                        <m:t>=</m:t>
                      </m:r>
                      <m:f>
                        <m:fPr>
                          <m:ctrlPr>
                            <a:rPr lang="en-US" altLang="zh-CN" sz="3200" b="0" i="1">
                              <a:latin typeface="Cambria Math" panose="02040503050406030204" pitchFamily="18" charset="0"/>
                            </a:rPr>
                          </m:ctrlPr>
                        </m:fPr>
                        <m:num>
                          <m:r>
                            <a:rPr lang="en-US" altLang="zh-CN" sz="3200" b="0" i="1">
                              <a:latin typeface="Cambria Math" panose="02040503050406030204" pitchFamily="18" charset="0"/>
                            </a:rPr>
                            <m:t>𝑆</m:t>
                          </m:r>
                        </m:num>
                        <m:den>
                          <m:rad>
                            <m:radPr>
                              <m:degHide m:val="on"/>
                              <m:ctrlPr>
                                <a:rPr lang="en-US" altLang="zh-CN" sz="3200" b="0" i="1">
                                  <a:latin typeface="Cambria Math" panose="02040503050406030204" pitchFamily="18" charset="0"/>
                                </a:rPr>
                              </m:ctrlPr>
                            </m:radPr>
                            <m:deg/>
                            <m:e>
                              <m:r>
                                <a:rPr lang="en-US" altLang="zh-CN" sz="3200" b="0" i="1">
                                  <a:latin typeface="Cambria Math" panose="02040503050406030204" pitchFamily="18" charset="0"/>
                                </a:rPr>
                                <m:t>𝑛</m:t>
                              </m:r>
                            </m:e>
                          </m:rad>
                        </m:den>
                      </m:f>
                    </m:oMath>
                  </m:oMathPara>
                </a14:m>
                <a:endParaRPr lang="zh-CN" altLang="en-US" sz="3200" b="0" dirty="0"/>
              </a:p>
            </p:txBody>
          </p:sp>
        </mc:Choice>
        <mc:Fallback xmlns="">
          <p:sp>
            <p:nvSpPr>
              <p:cNvPr id="7" name="文本框 6">
                <a:extLst>
                  <a:ext uri="{FF2B5EF4-FFF2-40B4-BE49-F238E27FC236}">
                    <a16:creationId xmlns:a16="http://schemas.microsoft.com/office/drawing/2014/main" id="{94331D7A-90ED-6AD0-6BC9-A0D2747AE5A8}"/>
                  </a:ext>
                </a:extLst>
              </p:cNvPr>
              <p:cNvSpPr txBox="1">
                <a:spLocks noRot="1" noChangeAspect="1" noMove="1" noResize="1" noEditPoints="1" noAdjustHandles="1" noChangeArrowheads="1" noChangeShapeType="1" noTextEdit="1"/>
              </p:cNvSpPr>
              <p:nvPr/>
            </p:nvSpPr>
            <p:spPr>
              <a:xfrm>
                <a:off x="1186076" y="5143527"/>
                <a:ext cx="4914900" cy="1547347"/>
              </a:xfrm>
              <a:prstGeom prst="rect">
                <a:avLst/>
              </a:prstGeom>
              <a:blipFill>
                <a:blip r:embed="rId3"/>
                <a:stretch>
                  <a:fillRect t="-35772" b="-30894"/>
                </a:stretch>
              </a:blipFill>
            </p:spPr>
            <p:txBody>
              <a:bodyPr/>
              <a:lstStyle/>
              <a:p>
                <a:r>
                  <a:rPr lang="zh-CN" altLang="en-US">
                    <a:noFill/>
                  </a:rPr>
                  <a:t> </a:t>
                </a:r>
              </a:p>
            </p:txBody>
          </p:sp>
        </mc:Fallback>
      </mc:AlternateContent>
      <p:sp>
        <p:nvSpPr>
          <p:cNvPr id="2" name="Rectangle 2">
            <a:extLst>
              <a:ext uri="{FF2B5EF4-FFF2-40B4-BE49-F238E27FC236}">
                <a16:creationId xmlns:a16="http://schemas.microsoft.com/office/drawing/2014/main" id="{A314FC41-EBE5-224B-B69F-63FC372EF15A}"/>
              </a:ext>
            </a:extLst>
          </p:cNvPr>
          <p:cNvSpPr txBox="1">
            <a:spLocks noChangeArrowheads="1"/>
          </p:cNvSpPr>
          <p:nvPr/>
        </p:nvSpPr>
        <p:spPr>
          <a:xfrm>
            <a:off x="316075" y="269259"/>
            <a:ext cx="3130053" cy="6510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rgbClr val="FF3300"/>
              </a:buClr>
              <a:buSzPct val="130000"/>
            </a:pPr>
            <a:r>
              <a:rPr lang="zh-CN" altLang="en-US" sz="4000" dirty="0">
                <a:solidFill>
                  <a:srgbClr val="003365"/>
                </a:solidFill>
                <a:latin typeface="SimHei" panose="02010609060101010101" pitchFamily="49" charset="-122"/>
                <a:ea typeface="SimHei" panose="02010609060101010101" pitchFamily="49" charset="-122"/>
              </a:rPr>
              <a:t>标准偏差</a:t>
            </a:r>
          </a:p>
        </p:txBody>
      </p:sp>
      <p:grpSp>
        <p:nvGrpSpPr>
          <p:cNvPr id="3" name="组合 2">
            <a:extLst>
              <a:ext uri="{FF2B5EF4-FFF2-40B4-BE49-F238E27FC236}">
                <a16:creationId xmlns:a16="http://schemas.microsoft.com/office/drawing/2014/main" id="{051F877D-4C99-BA00-5B26-CC2C2DF52A7E}"/>
              </a:ext>
            </a:extLst>
          </p:cNvPr>
          <p:cNvGrpSpPr/>
          <p:nvPr/>
        </p:nvGrpSpPr>
        <p:grpSpPr>
          <a:xfrm>
            <a:off x="284205" y="78031"/>
            <a:ext cx="5488477" cy="1117600"/>
            <a:chOff x="123567" y="53615"/>
            <a:chExt cx="5488477" cy="1117600"/>
          </a:xfrm>
        </p:grpSpPr>
        <p:pic>
          <p:nvPicPr>
            <p:cNvPr id="4" name="图片 3">
              <a:extLst>
                <a:ext uri="{FF2B5EF4-FFF2-40B4-BE49-F238E27FC236}">
                  <a16:creationId xmlns:a16="http://schemas.microsoft.com/office/drawing/2014/main" id="{80353EBC-A59B-74FA-6230-378168BF010C}"/>
                </a:ext>
              </a:extLst>
            </p:cNvPr>
            <p:cNvPicPr>
              <a:picLocks noChangeAspect="1"/>
            </p:cNvPicPr>
            <p:nvPr/>
          </p:nvPicPr>
          <p:blipFill>
            <a:blip r:embed="rId4"/>
            <a:stretch>
              <a:fillRect/>
            </a:stretch>
          </p:blipFill>
          <p:spPr>
            <a:xfrm>
              <a:off x="4443644" y="53615"/>
              <a:ext cx="1168400" cy="1117600"/>
            </a:xfrm>
            <a:prstGeom prst="rect">
              <a:avLst/>
            </a:prstGeom>
          </p:spPr>
        </p:pic>
        <p:cxnSp>
          <p:nvCxnSpPr>
            <p:cNvPr id="5" name="直线连接符 4">
              <a:extLst>
                <a:ext uri="{FF2B5EF4-FFF2-40B4-BE49-F238E27FC236}">
                  <a16:creationId xmlns:a16="http://schemas.microsoft.com/office/drawing/2014/main" id="{0B476CE4-A917-BB4D-B6D7-9BFEBD74FAE4}"/>
                </a:ext>
              </a:extLst>
            </p:cNvPr>
            <p:cNvCxnSpPr>
              <a:cxnSpLocks/>
            </p:cNvCxnSpPr>
            <p:nvPr/>
          </p:nvCxnSpPr>
          <p:spPr>
            <a:xfrm>
              <a:off x="123567" y="1061128"/>
              <a:ext cx="5455822" cy="0"/>
            </a:xfrm>
            <a:prstGeom prst="line">
              <a:avLst/>
            </a:prstGeom>
            <a:ln w="28575">
              <a:solidFill>
                <a:srgbClr val="2F5597"/>
              </a:solidFill>
            </a:ln>
          </p:spPr>
          <p:style>
            <a:lnRef idx="1">
              <a:schemeClr val="accent1"/>
            </a:lnRef>
            <a:fillRef idx="0">
              <a:schemeClr val="accent1"/>
            </a:fillRef>
            <a:effectRef idx="0">
              <a:schemeClr val="accent1"/>
            </a:effectRef>
            <a:fontRef idx="minor">
              <a:schemeClr val="tx1"/>
            </a:fontRef>
          </p:style>
        </p:cxnSp>
      </p:grpSp>
      <p:grpSp>
        <p:nvGrpSpPr>
          <p:cNvPr id="15" name="组合 14">
            <a:extLst>
              <a:ext uri="{FF2B5EF4-FFF2-40B4-BE49-F238E27FC236}">
                <a16:creationId xmlns:a16="http://schemas.microsoft.com/office/drawing/2014/main" id="{7D8851B2-DC66-647D-3704-232E1FD9BCDE}"/>
              </a:ext>
            </a:extLst>
          </p:cNvPr>
          <p:cNvGrpSpPr/>
          <p:nvPr/>
        </p:nvGrpSpPr>
        <p:grpSpPr>
          <a:xfrm>
            <a:off x="6661376" y="3113790"/>
            <a:ext cx="5238739" cy="3041207"/>
            <a:chOff x="7091151" y="3729760"/>
            <a:chExt cx="4110161" cy="2519902"/>
          </a:xfrm>
        </p:grpSpPr>
        <p:sp>
          <p:nvSpPr>
            <p:cNvPr id="11" name="矩形 10">
              <a:extLst>
                <a:ext uri="{FF2B5EF4-FFF2-40B4-BE49-F238E27FC236}">
                  <a16:creationId xmlns:a16="http://schemas.microsoft.com/office/drawing/2014/main" id="{07A45E58-263C-831A-BD0D-070C60A717EA}"/>
                </a:ext>
              </a:extLst>
            </p:cNvPr>
            <p:cNvSpPr/>
            <p:nvPr/>
          </p:nvSpPr>
          <p:spPr>
            <a:xfrm>
              <a:off x="7091151" y="3729760"/>
              <a:ext cx="4110161" cy="2519902"/>
            </a:xfrm>
            <a:prstGeom prst="rect">
              <a:avLst/>
            </a:prstGeom>
            <a:solidFill>
              <a:srgbClr val="177C5C"/>
            </a:solidFill>
            <a:ln w="3810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3365"/>
                </a:solidFill>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1B69C9C0-75A0-7BD0-14D2-6160A6559C2D}"/>
                    </a:ext>
                  </a:extLst>
                </p:cNvPr>
                <p:cNvSpPr txBox="1"/>
                <p:nvPr/>
              </p:nvSpPr>
              <p:spPr>
                <a:xfrm>
                  <a:off x="7431557" y="4023930"/>
                  <a:ext cx="1538481" cy="331526"/>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m:rPr>
                            <m:sty m:val="p"/>
                          </m:rPr>
                          <a:rPr kumimoji="1" lang="en-US" altLang="zh-CN" sz="2000" b="0" i="0" smtClean="0">
                            <a:solidFill>
                              <a:schemeClr val="bg1"/>
                            </a:solidFill>
                            <a:latin typeface="Cambria Math" panose="02040503050406030204" pitchFamily="18" charset="0"/>
                          </a:rPr>
                          <m:t>var</m:t>
                        </m:r>
                        <m:d>
                          <m:dPr>
                            <m:ctrlPr>
                              <a:rPr kumimoji="1" lang="en-US" altLang="zh-CN" sz="2000" b="0" i="1" smtClean="0">
                                <a:solidFill>
                                  <a:schemeClr val="bg1"/>
                                </a:solidFill>
                                <a:latin typeface="Cambria Math" panose="02040503050406030204" pitchFamily="18" charset="0"/>
                              </a:rPr>
                            </m:ctrlPr>
                          </m:dPr>
                          <m:e>
                            <m:r>
                              <a:rPr kumimoji="1" lang="en-US" altLang="zh-CN" sz="2000" b="0" i="1" smtClean="0">
                                <a:solidFill>
                                  <a:schemeClr val="bg1"/>
                                </a:solidFill>
                                <a:latin typeface="Cambria Math" panose="02040503050406030204" pitchFamily="18" charset="0"/>
                              </a:rPr>
                              <m:t>𝑋</m:t>
                            </m:r>
                          </m:e>
                        </m:d>
                        <m:r>
                          <a:rPr kumimoji="1" lang="en-US" altLang="zh-CN" sz="2000" b="0" i="1" smtClean="0">
                            <a:solidFill>
                              <a:schemeClr val="bg1"/>
                            </a:solidFill>
                            <a:latin typeface="Cambria Math" panose="02040503050406030204" pitchFamily="18" charset="0"/>
                          </a:rPr>
                          <m:t>=</m:t>
                        </m:r>
                        <m:r>
                          <a:rPr kumimoji="1" lang="en-US" altLang="zh-CN" sz="2000" b="0" i="1" smtClean="0">
                            <a:solidFill>
                              <a:schemeClr val="bg1"/>
                            </a:solidFill>
                            <a:latin typeface="Cambria Math" panose="02040503050406030204" pitchFamily="18" charset="0"/>
                          </a:rPr>
                          <m:t>𝑆</m:t>
                        </m:r>
                        <m:sSup>
                          <m:sSupPr>
                            <m:ctrlPr>
                              <a:rPr kumimoji="1" lang="en-US" altLang="zh-CN" sz="2000" b="0" i="1" smtClean="0">
                                <a:solidFill>
                                  <a:schemeClr val="bg1"/>
                                </a:solidFill>
                                <a:latin typeface="Cambria Math" panose="02040503050406030204" pitchFamily="18" charset="0"/>
                              </a:rPr>
                            </m:ctrlPr>
                          </m:sSupPr>
                          <m:e>
                            <m:d>
                              <m:dPr>
                                <m:ctrlPr>
                                  <a:rPr kumimoji="1" lang="en-US" altLang="zh-CN" sz="2000" b="0" i="1" smtClean="0">
                                    <a:solidFill>
                                      <a:schemeClr val="bg1"/>
                                    </a:solidFill>
                                    <a:latin typeface="Cambria Math" panose="02040503050406030204" pitchFamily="18" charset="0"/>
                                  </a:rPr>
                                </m:ctrlPr>
                              </m:dPr>
                              <m:e>
                                <m:r>
                                  <a:rPr kumimoji="1" lang="en-US" altLang="zh-CN" sz="2000" b="0" i="1" smtClean="0">
                                    <a:solidFill>
                                      <a:schemeClr val="bg1"/>
                                    </a:solidFill>
                                    <a:latin typeface="Cambria Math" panose="02040503050406030204" pitchFamily="18" charset="0"/>
                                  </a:rPr>
                                  <m:t>𝑋</m:t>
                                </m:r>
                              </m:e>
                            </m:d>
                          </m:e>
                          <m:sup>
                            <m:r>
                              <a:rPr kumimoji="1" lang="en-US" altLang="zh-CN" sz="2000" b="0" i="1" smtClean="0">
                                <a:solidFill>
                                  <a:schemeClr val="bg1"/>
                                </a:solidFill>
                                <a:latin typeface="Cambria Math" panose="02040503050406030204" pitchFamily="18" charset="0"/>
                              </a:rPr>
                              <m:t>2</m:t>
                            </m:r>
                          </m:sup>
                        </m:sSup>
                      </m:oMath>
                    </m:oMathPara>
                  </a14:m>
                  <a:endParaRPr kumimoji="1" lang="zh-CN" altLang="en-US" sz="2000" dirty="0">
                    <a:solidFill>
                      <a:schemeClr val="bg1"/>
                    </a:solidFill>
                  </a:endParaRPr>
                </a:p>
              </p:txBody>
            </p:sp>
          </mc:Choice>
          <mc:Fallback xmlns="">
            <p:sp>
              <p:nvSpPr>
                <p:cNvPr id="8" name="文本框 7">
                  <a:extLst>
                    <a:ext uri="{FF2B5EF4-FFF2-40B4-BE49-F238E27FC236}">
                      <a16:creationId xmlns:a16="http://schemas.microsoft.com/office/drawing/2014/main" id="{1B69C9C0-75A0-7BD0-14D2-6160A6559C2D}"/>
                    </a:ext>
                  </a:extLst>
                </p:cNvPr>
                <p:cNvSpPr txBox="1">
                  <a:spLocks noRot="1" noChangeAspect="1" noMove="1" noResize="1" noEditPoints="1" noAdjustHandles="1" noChangeArrowheads="1" noChangeShapeType="1" noTextEdit="1"/>
                </p:cNvSpPr>
                <p:nvPr/>
              </p:nvSpPr>
              <p:spPr>
                <a:xfrm>
                  <a:off x="7431557" y="4023930"/>
                  <a:ext cx="1538481" cy="33152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F545F5E-5684-8995-1614-5EB1A015B589}"/>
                    </a:ext>
                  </a:extLst>
                </p:cNvPr>
                <p:cNvSpPr txBox="1"/>
                <p:nvPr/>
              </p:nvSpPr>
              <p:spPr>
                <a:xfrm>
                  <a:off x="7422821" y="4261883"/>
                  <a:ext cx="3778491" cy="137349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m:rPr>
                            <m:sty m:val="p"/>
                          </m:rPr>
                          <a:rPr kumimoji="1" lang="en-US" altLang="zh-CN" sz="2000" b="0" i="0" smtClean="0">
                            <a:solidFill>
                              <a:schemeClr val="bg1"/>
                            </a:solidFill>
                            <a:latin typeface="Cambria Math" panose="02040503050406030204" pitchFamily="18" charset="0"/>
                          </a:rPr>
                          <m:t>var</m:t>
                        </m:r>
                        <m:d>
                          <m:dPr>
                            <m:ctrlPr>
                              <a:rPr kumimoji="1" lang="en-US" altLang="zh-CN" sz="2000" b="0" i="1" smtClean="0">
                                <a:solidFill>
                                  <a:schemeClr val="bg1"/>
                                </a:solidFill>
                                <a:latin typeface="Cambria Math" panose="02040503050406030204" pitchFamily="18" charset="0"/>
                              </a:rPr>
                            </m:ctrlPr>
                          </m:dPr>
                          <m:e>
                            <m:acc>
                              <m:accPr>
                                <m:chr m:val="̅"/>
                                <m:ctrlPr>
                                  <a:rPr kumimoji="1" lang="en-US" altLang="zh-CN" sz="2000" b="0" i="1" smtClean="0">
                                    <a:solidFill>
                                      <a:schemeClr val="bg1"/>
                                    </a:solidFill>
                                    <a:latin typeface="Cambria Math" panose="02040503050406030204" pitchFamily="18" charset="0"/>
                                  </a:rPr>
                                </m:ctrlPr>
                              </m:accPr>
                              <m:e>
                                <m:r>
                                  <a:rPr kumimoji="1" lang="en-US" altLang="zh-CN" sz="2000" b="0" i="1" smtClean="0">
                                    <a:solidFill>
                                      <a:schemeClr val="bg1"/>
                                    </a:solidFill>
                                    <a:latin typeface="Cambria Math" panose="02040503050406030204" pitchFamily="18" charset="0"/>
                                  </a:rPr>
                                  <m:t>𝑋</m:t>
                                </m:r>
                              </m:e>
                            </m:acc>
                          </m:e>
                        </m:d>
                        <m:r>
                          <a:rPr kumimoji="1" lang="en-US" altLang="zh-CN" sz="2000" b="0" i="1" smtClean="0">
                            <a:solidFill>
                              <a:schemeClr val="bg1"/>
                            </a:solidFill>
                            <a:latin typeface="Cambria Math" panose="02040503050406030204" pitchFamily="18" charset="0"/>
                          </a:rPr>
                          <m:t>=</m:t>
                        </m:r>
                        <m:r>
                          <m:rPr>
                            <m:sty m:val="p"/>
                          </m:rPr>
                          <a:rPr kumimoji="1" lang="en-US" altLang="zh-CN" sz="2000" b="0" i="0" smtClean="0">
                            <a:solidFill>
                              <a:schemeClr val="bg1"/>
                            </a:solidFill>
                            <a:latin typeface="Cambria Math" panose="02040503050406030204" pitchFamily="18" charset="0"/>
                          </a:rPr>
                          <m:t>var</m:t>
                        </m:r>
                        <m:d>
                          <m:dPr>
                            <m:ctrlPr>
                              <a:rPr kumimoji="1" lang="en-US" altLang="zh-CN" sz="2000" b="0" i="1" smtClean="0">
                                <a:solidFill>
                                  <a:schemeClr val="bg1"/>
                                </a:solidFill>
                                <a:latin typeface="Cambria Math" panose="02040503050406030204" pitchFamily="18" charset="0"/>
                              </a:rPr>
                            </m:ctrlPr>
                          </m:dPr>
                          <m:e>
                            <m:f>
                              <m:fPr>
                                <m:ctrlPr>
                                  <a:rPr kumimoji="1" lang="en-US" altLang="zh-CN" sz="2000" b="0" i="1" smtClean="0">
                                    <a:solidFill>
                                      <a:schemeClr val="bg1"/>
                                    </a:solidFill>
                                    <a:latin typeface="Cambria Math" panose="02040503050406030204" pitchFamily="18" charset="0"/>
                                  </a:rPr>
                                </m:ctrlPr>
                              </m:fPr>
                              <m:num>
                                <m:r>
                                  <a:rPr kumimoji="1" lang="en-US" altLang="zh-CN" sz="2000" b="0" i="1" smtClean="0">
                                    <a:solidFill>
                                      <a:schemeClr val="bg1"/>
                                    </a:solidFill>
                                    <a:latin typeface="Cambria Math" panose="02040503050406030204" pitchFamily="18" charset="0"/>
                                  </a:rPr>
                                  <m:t>1</m:t>
                                </m:r>
                              </m:num>
                              <m:den>
                                <m:r>
                                  <a:rPr kumimoji="1" lang="en-US" altLang="zh-CN" sz="2000" b="0" i="1" smtClean="0">
                                    <a:solidFill>
                                      <a:schemeClr val="bg1"/>
                                    </a:solidFill>
                                    <a:latin typeface="Cambria Math" panose="02040503050406030204" pitchFamily="18" charset="0"/>
                                  </a:rPr>
                                  <m:t>𝑛</m:t>
                                </m:r>
                              </m:den>
                            </m:f>
                            <m:nary>
                              <m:naryPr>
                                <m:chr m:val="∑"/>
                                <m:supHide m:val="on"/>
                                <m:ctrlPr>
                                  <a:rPr kumimoji="1" lang="en-US" altLang="zh-CN" sz="2000" b="0" i="1" smtClean="0">
                                    <a:solidFill>
                                      <a:schemeClr val="bg1"/>
                                    </a:solidFill>
                                    <a:latin typeface="Cambria Math" panose="02040503050406030204" pitchFamily="18" charset="0"/>
                                  </a:rPr>
                                </m:ctrlPr>
                              </m:naryPr>
                              <m:sub>
                                <m:r>
                                  <a:rPr kumimoji="1" lang="en-US" altLang="zh-CN" sz="2000" b="0" i="1" smtClean="0">
                                    <a:solidFill>
                                      <a:schemeClr val="bg1"/>
                                    </a:solidFill>
                                    <a:latin typeface="Cambria Math" panose="02040503050406030204" pitchFamily="18" charset="0"/>
                                  </a:rPr>
                                  <m:t>𝑖</m:t>
                                </m:r>
                              </m:sub>
                              <m:sup/>
                              <m:e>
                                <m:sSub>
                                  <m:sSubPr>
                                    <m:ctrlPr>
                                      <a:rPr kumimoji="1" lang="en-US" altLang="zh-CN" sz="2000" b="0" i="1" smtClean="0">
                                        <a:solidFill>
                                          <a:schemeClr val="bg1"/>
                                        </a:solidFill>
                                        <a:latin typeface="Cambria Math" panose="02040503050406030204" pitchFamily="18" charset="0"/>
                                      </a:rPr>
                                    </m:ctrlPr>
                                  </m:sSubPr>
                                  <m:e>
                                    <m:r>
                                      <a:rPr kumimoji="1" lang="en-US" altLang="zh-CN" sz="2000" b="0" i="1" smtClean="0">
                                        <a:solidFill>
                                          <a:schemeClr val="bg1"/>
                                        </a:solidFill>
                                        <a:latin typeface="Cambria Math" panose="02040503050406030204" pitchFamily="18" charset="0"/>
                                      </a:rPr>
                                      <m:t>𝑋</m:t>
                                    </m:r>
                                  </m:e>
                                  <m:sub>
                                    <m:r>
                                      <a:rPr kumimoji="1" lang="en-US" altLang="zh-CN" sz="2000" b="0" i="1" smtClean="0">
                                        <a:solidFill>
                                          <a:schemeClr val="bg1"/>
                                        </a:solidFill>
                                        <a:latin typeface="Cambria Math" panose="02040503050406030204" pitchFamily="18" charset="0"/>
                                      </a:rPr>
                                      <m:t>𝑖</m:t>
                                    </m:r>
                                  </m:sub>
                                </m:sSub>
                              </m:e>
                            </m:nary>
                          </m:e>
                        </m:d>
                        <m:r>
                          <a:rPr kumimoji="1" lang="en-US" altLang="zh-CN" sz="2000" b="0" i="1" smtClean="0">
                            <a:solidFill>
                              <a:schemeClr val="bg1"/>
                            </a:solidFill>
                            <a:latin typeface="Cambria Math" panose="02040503050406030204" pitchFamily="18" charset="0"/>
                          </a:rPr>
                          <m:t>=</m:t>
                        </m:r>
                        <m:f>
                          <m:fPr>
                            <m:ctrlPr>
                              <a:rPr kumimoji="1" lang="en-US" altLang="zh-CN" sz="2000" b="0" i="1" smtClean="0">
                                <a:solidFill>
                                  <a:schemeClr val="bg1"/>
                                </a:solidFill>
                                <a:latin typeface="Cambria Math" panose="02040503050406030204" pitchFamily="18" charset="0"/>
                              </a:rPr>
                            </m:ctrlPr>
                          </m:fPr>
                          <m:num>
                            <m:r>
                              <a:rPr kumimoji="1" lang="en-US" altLang="zh-CN" sz="2000" b="0" i="1" smtClean="0">
                                <a:solidFill>
                                  <a:schemeClr val="bg1"/>
                                </a:solidFill>
                                <a:latin typeface="Cambria Math" panose="02040503050406030204" pitchFamily="18" charset="0"/>
                              </a:rPr>
                              <m:t>1</m:t>
                            </m:r>
                          </m:num>
                          <m:den>
                            <m:sSup>
                              <m:sSupPr>
                                <m:ctrlPr>
                                  <a:rPr kumimoji="1" lang="en-US" altLang="zh-CN" sz="2000" b="0" i="1" smtClean="0">
                                    <a:solidFill>
                                      <a:schemeClr val="bg1"/>
                                    </a:solidFill>
                                    <a:latin typeface="Cambria Math" panose="02040503050406030204" pitchFamily="18" charset="0"/>
                                  </a:rPr>
                                </m:ctrlPr>
                              </m:sSupPr>
                              <m:e>
                                <m:r>
                                  <a:rPr kumimoji="1" lang="en-US" altLang="zh-CN" sz="2000" b="0" i="1" smtClean="0">
                                    <a:solidFill>
                                      <a:schemeClr val="bg1"/>
                                    </a:solidFill>
                                    <a:latin typeface="Cambria Math" panose="02040503050406030204" pitchFamily="18" charset="0"/>
                                  </a:rPr>
                                  <m:t>𝑛</m:t>
                                </m:r>
                              </m:e>
                              <m:sup>
                                <m:r>
                                  <a:rPr kumimoji="1" lang="en-US" altLang="zh-CN" sz="2000" b="0" i="1" smtClean="0">
                                    <a:solidFill>
                                      <a:schemeClr val="bg1"/>
                                    </a:solidFill>
                                    <a:latin typeface="Cambria Math" panose="02040503050406030204" pitchFamily="18" charset="0"/>
                                  </a:rPr>
                                  <m:t>2</m:t>
                                </m:r>
                              </m:sup>
                            </m:sSup>
                          </m:den>
                        </m:f>
                        <m:r>
                          <m:rPr>
                            <m:sty m:val="p"/>
                          </m:rPr>
                          <a:rPr kumimoji="1" lang="en-US" altLang="zh-CN" sz="2000" b="0" i="0" smtClean="0">
                            <a:solidFill>
                              <a:schemeClr val="bg1"/>
                            </a:solidFill>
                            <a:latin typeface="Cambria Math" panose="02040503050406030204" pitchFamily="18" charset="0"/>
                          </a:rPr>
                          <m:t>var</m:t>
                        </m:r>
                        <m:d>
                          <m:dPr>
                            <m:ctrlPr>
                              <a:rPr kumimoji="1" lang="en-US" altLang="zh-CN" sz="2000" b="0" i="1" smtClean="0">
                                <a:solidFill>
                                  <a:schemeClr val="bg1"/>
                                </a:solidFill>
                                <a:latin typeface="Cambria Math" panose="02040503050406030204" pitchFamily="18" charset="0"/>
                              </a:rPr>
                            </m:ctrlPr>
                          </m:dPr>
                          <m:e>
                            <m:nary>
                              <m:naryPr>
                                <m:chr m:val="∑"/>
                                <m:supHide m:val="on"/>
                                <m:ctrlPr>
                                  <a:rPr kumimoji="1" lang="en-US" altLang="zh-CN" sz="2000" i="1">
                                    <a:solidFill>
                                      <a:schemeClr val="bg1"/>
                                    </a:solidFill>
                                    <a:latin typeface="Cambria Math" panose="02040503050406030204" pitchFamily="18" charset="0"/>
                                  </a:rPr>
                                </m:ctrlPr>
                              </m:naryPr>
                              <m:sub>
                                <m:r>
                                  <a:rPr kumimoji="1" lang="en-US" altLang="zh-CN" sz="2000" i="1">
                                    <a:solidFill>
                                      <a:schemeClr val="bg1"/>
                                    </a:solidFill>
                                    <a:latin typeface="Cambria Math" panose="02040503050406030204" pitchFamily="18" charset="0"/>
                                  </a:rPr>
                                  <m:t>𝑖</m:t>
                                </m:r>
                              </m:sub>
                              <m:sup/>
                              <m:e>
                                <m:sSub>
                                  <m:sSubPr>
                                    <m:ctrlPr>
                                      <a:rPr kumimoji="1" lang="en-US" altLang="zh-CN" sz="2000" i="1">
                                        <a:solidFill>
                                          <a:schemeClr val="bg1"/>
                                        </a:solidFill>
                                        <a:latin typeface="Cambria Math" panose="02040503050406030204" pitchFamily="18" charset="0"/>
                                      </a:rPr>
                                    </m:ctrlPr>
                                  </m:sSubPr>
                                  <m:e>
                                    <m:r>
                                      <a:rPr kumimoji="1" lang="en-US" altLang="zh-CN" sz="2000" i="1">
                                        <a:solidFill>
                                          <a:schemeClr val="bg1"/>
                                        </a:solidFill>
                                        <a:latin typeface="Cambria Math" panose="02040503050406030204" pitchFamily="18" charset="0"/>
                                      </a:rPr>
                                      <m:t>𝑋</m:t>
                                    </m:r>
                                  </m:e>
                                  <m:sub>
                                    <m:r>
                                      <a:rPr kumimoji="1" lang="en-US" altLang="zh-CN" sz="2000" i="1">
                                        <a:solidFill>
                                          <a:schemeClr val="bg1"/>
                                        </a:solidFill>
                                        <a:latin typeface="Cambria Math" panose="02040503050406030204" pitchFamily="18" charset="0"/>
                                      </a:rPr>
                                      <m:t>𝑖</m:t>
                                    </m:r>
                                  </m:sub>
                                </m:sSub>
                              </m:e>
                            </m:nary>
                          </m:e>
                        </m:d>
                      </m:oMath>
                    </m:oMathPara>
                  </a14:m>
                  <a:endParaRPr kumimoji="1" lang="en-US" altLang="zh-CN" sz="2000" b="0" i="1" dirty="0">
                    <a:solidFill>
                      <a:schemeClr val="bg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rPr>
                          <m:t>=</m:t>
                        </m:r>
                        <m:f>
                          <m:fPr>
                            <m:ctrlPr>
                              <a:rPr kumimoji="1" lang="en-US" altLang="zh-CN" sz="2000" b="0" i="1" smtClean="0">
                                <a:solidFill>
                                  <a:schemeClr val="bg1"/>
                                </a:solidFill>
                                <a:latin typeface="Cambria Math" panose="02040503050406030204" pitchFamily="18" charset="0"/>
                              </a:rPr>
                            </m:ctrlPr>
                          </m:fPr>
                          <m:num>
                            <m:r>
                              <a:rPr kumimoji="1" lang="en-US" altLang="zh-CN" sz="2000" b="0" i="1" smtClean="0">
                                <a:solidFill>
                                  <a:schemeClr val="bg1"/>
                                </a:solidFill>
                                <a:latin typeface="Cambria Math" panose="02040503050406030204" pitchFamily="18" charset="0"/>
                              </a:rPr>
                              <m:t>1</m:t>
                            </m:r>
                          </m:num>
                          <m:den>
                            <m:sSup>
                              <m:sSupPr>
                                <m:ctrlPr>
                                  <a:rPr kumimoji="1" lang="en-US" altLang="zh-CN" sz="2000" b="0" i="1" smtClean="0">
                                    <a:solidFill>
                                      <a:schemeClr val="bg1"/>
                                    </a:solidFill>
                                    <a:latin typeface="Cambria Math" panose="02040503050406030204" pitchFamily="18" charset="0"/>
                                  </a:rPr>
                                </m:ctrlPr>
                              </m:sSupPr>
                              <m:e>
                                <m:r>
                                  <a:rPr kumimoji="1" lang="en-US" altLang="zh-CN" sz="2000" b="0" i="1" smtClean="0">
                                    <a:solidFill>
                                      <a:schemeClr val="bg1"/>
                                    </a:solidFill>
                                    <a:latin typeface="Cambria Math" panose="02040503050406030204" pitchFamily="18" charset="0"/>
                                  </a:rPr>
                                  <m:t>𝑛</m:t>
                                </m:r>
                              </m:e>
                              <m:sup>
                                <m:r>
                                  <a:rPr kumimoji="1" lang="en-US" altLang="zh-CN" sz="2000" b="0" i="1" smtClean="0">
                                    <a:solidFill>
                                      <a:schemeClr val="bg1"/>
                                    </a:solidFill>
                                    <a:latin typeface="Cambria Math" panose="02040503050406030204" pitchFamily="18" charset="0"/>
                                  </a:rPr>
                                  <m:t>2</m:t>
                                </m:r>
                              </m:sup>
                            </m:sSup>
                          </m:den>
                        </m:f>
                        <m:nary>
                          <m:naryPr>
                            <m:chr m:val="∑"/>
                            <m:supHide m:val="on"/>
                            <m:ctrlPr>
                              <a:rPr kumimoji="1" lang="en-US" altLang="zh-CN" sz="2000" b="0" i="1" smtClean="0">
                                <a:solidFill>
                                  <a:schemeClr val="bg1"/>
                                </a:solidFill>
                                <a:latin typeface="Cambria Math" panose="02040503050406030204" pitchFamily="18" charset="0"/>
                              </a:rPr>
                            </m:ctrlPr>
                          </m:naryPr>
                          <m:sub>
                            <m:r>
                              <a:rPr kumimoji="1" lang="en-US" altLang="zh-CN" sz="2000" b="0" i="1" smtClean="0">
                                <a:solidFill>
                                  <a:schemeClr val="bg1"/>
                                </a:solidFill>
                                <a:latin typeface="Cambria Math" panose="02040503050406030204" pitchFamily="18" charset="0"/>
                              </a:rPr>
                              <m:t>𝑖</m:t>
                            </m:r>
                          </m:sub>
                          <m:sup/>
                          <m:e>
                            <m:r>
                              <m:rPr>
                                <m:sty m:val="p"/>
                              </m:rPr>
                              <a:rPr kumimoji="1" lang="en-US" altLang="zh-CN" sz="2000" i="0">
                                <a:solidFill>
                                  <a:schemeClr val="bg1"/>
                                </a:solidFill>
                                <a:latin typeface="Cambria Math" panose="02040503050406030204" pitchFamily="18" charset="0"/>
                              </a:rPr>
                              <m:t>var</m:t>
                            </m:r>
                            <m:d>
                              <m:dPr>
                                <m:ctrlPr>
                                  <a:rPr kumimoji="1" lang="en-US" altLang="zh-CN" sz="2000" i="1">
                                    <a:solidFill>
                                      <a:schemeClr val="bg1"/>
                                    </a:solidFill>
                                    <a:latin typeface="Cambria Math" panose="02040503050406030204" pitchFamily="18" charset="0"/>
                                  </a:rPr>
                                </m:ctrlPr>
                              </m:dPr>
                              <m:e>
                                <m:sSub>
                                  <m:sSubPr>
                                    <m:ctrlPr>
                                      <a:rPr kumimoji="1" lang="en-US" altLang="zh-CN" sz="2000" b="0" i="1" smtClean="0">
                                        <a:solidFill>
                                          <a:schemeClr val="bg1"/>
                                        </a:solidFill>
                                        <a:latin typeface="Cambria Math" panose="02040503050406030204" pitchFamily="18" charset="0"/>
                                      </a:rPr>
                                    </m:ctrlPr>
                                  </m:sSubPr>
                                  <m:e>
                                    <m:r>
                                      <a:rPr kumimoji="1" lang="en-US" altLang="zh-CN" sz="2000" b="0" i="1" smtClean="0">
                                        <a:solidFill>
                                          <a:schemeClr val="bg1"/>
                                        </a:solidFill>
                                        <a:latin typeface="Cambria Math" panose="02040503050406030204" pitchFamily="18" charset="0"/>
                                      </a:rPr>
                                      <m:t>𝑋</m:t>
                                    </m:r>
                                  </m:e>
                                  <m:sub>
                                    <m:r>
                                      <a:rPr kumimoji="1" lang="en-US" altLang="zh-CN" sz="2000" b="0" i="1" smtClean="0">
                                        <a:solidFill>
                                          <a:schemeClr val="bg1"/>
                                        </a:solidFill>
                                        <a:latin typeface="Cambria Math" panose="02040503050406030204" pitchFamily="18" charset="0"/>
                                      </a:rPr>
                                      <m:t>𝑖</m:t>
                                    </m:r>
                                  </m:sub>
                                </m:sSub>
                              </m:e>
                            </m:d>
                          </m:e>
                        </m:nary>
                        <m:r>
                          <a:rPr kumimoji="1" lang="en-US" altLang="zh-CN" sz="2000" b="0" i="1" smtClean="0">
                            <a:solidFill>
                              <a:schemeClr val="bg1"/>
                            </a:solidFill>
                            <a:latin typeface="Cambria Math" panose="02040503050406030204" pitchFamily="18" charset="0"/>
                          </a:rPr>
                          <m:t>=</m:t>
                        </m:r>
                        <m:f>
                          <m:fPr>
                            <m:ctrlPr>
                              <a:rPr kumimoji="1" lang="en-US" altLang="zh-CN" sz="2000" b="0" i="1" smtClean="0">
                                <a:solidFill>
                                  <a:schemeClr val="bg1"/>
                                </a:solidFill>
                                <a:latin typeface="Cambria Math" panose="02040503050406030204" pitchFamily="18" charset="0"/>
                              </a:rPr>
                            </m:ctrlPr>
                          </m:fPr>
                          <m:num>
                            <m:r>
                              <a:rPr kumimoji="1" lang="en-US" altLang="zh-CN" sz="2000" b="0" i="1" smtClean="0">
                                <a:solidFill>
                                  <a:schemeClr val="bg1"/>
                                </a:solidFill>
                                <a:latin typeface="Cambria Math" panose="02040503050406030204" pitchFamily="18" charset="0"/>
                              </a:rPr>
                              <m:t>1</m:t>
                            </m:r>
                          </m:num>
                          <m:den>
                            <m:r>
                              <a:rPr kumimoji="1" lang="en-US" altLang="zh-CN" sz="2000" b="0" i="1" smtClean="0">
                                <a:solidFill>
                                  <a:schemeClr val="bg1"/>
                                </a:solidFill>
                                <a:latin typeface="Cambria Math" panose="02040503050406030204" pitchFamily="18" charset="0"/>
                              </a:rPr>
                              <m:t>𝑛</m:t>
                            </m:r>
                          </m:den>
                        </m:f>
                        <m:r>
                          <m:rPr>
                            <m:sty m:val="p"/>
                          </m:rPr>
                          <a:rPr kumimoji="1" lang="en-US" altLang="zh-CN" sz="2000" b="0" i="0" smtClean="0">
                            <a:solidFill>
                              <a:schemeClr val="bg1"/>
                            </a:solidFill>
                            <a:latin typeface="Cambria Math" panose="02040503050406030204" pitchFamily="18" charset="0"/>
                          </a:rPr>
                          <m:t>var</m:t>
                        </m:r>
                        <m:r>
                          <a:rPr kumimoji="1" lang="en-US" altLang="zh-CN" sz="2000" b="0" i="1" smtClean="0">
                            <a:solidFill>
                              <a:schemeClr val="bg1"/>
                            </a:solidFill>
                            <a:latin typeface="Cambria Math" panose="02040503050406030204" pitchFamily="18" charset="0"/>
                          </a:rPr>
                          <m:t>(</m:t>
                        </m:r>
                        <m:r>
                          <a:rPr kumimoji="1" lang="en-US" altLang="zh-CN" sz="2000" b="0" i="1" smtClean="0">
                            <a:solidFill>
                              <a:schemeClr val="bg1"/>
                            </a:solidFill>
                            <a:latin typeface="Cambria Math" panose="02040503050406030204" pitchFamily="18" charset="0"/>
                          </a:rPr>
                          <m:t>𝑋</m:t>
                        </m:r>
                        <m:r>
                          <a:rPr kumimoji="1" lang="en-US" altLang="zh-CN" sz="2000" b="0" i="1" smtClean="0">
                            <a:solidFill>
                              <a:schemeClr val="bg1"/>
                            </a:solidFill>
                            <a:latin typeface="Cambria Math" panose="02040503050406030204" pitchFamily="18" charset="0"/>
                          </a:rPr>
                          <m:t>)</m:t>
                        </m:r>
                      </m:oMath>
                    </m:oMathPara>
                  </a14:m>
                  <a:endParaRPr kumimoji="1" lang="zh-CN" altLang="en-US" sz="2000" dirty="0">
                    <a:solidFill>
                      <a:schemeClr val="bg1"/>
                    </a:solidFill>
                  </a:endParaRPr>
                </a:p>
              </p:txBody>
            </p:sp>
          </mc:Choice>
          <mc:Fallback xmlns="">
            <p:sp>
              <p:nvSpPr>
                <p:cNvPr id="9" name="文本框 8">
                  <a:extLst>
                    <a:ext uri="{FF2B5EF4-FFF2-40B4-BE49-F238E27FC236}">
                      <a16:creationId xmlns:a16="http://schemas.microsoft.com/office/drawing/2014/main" id="{7F545F5E-5684-8995-1614-5EB1A015B589}"/>
                    </a:ext>
                  </a:extLst>
                </p:cNvPr>
                <p:cNvSpPr txBox="1">
                  <a:spLocks noRot="1" noChangeAspect="1" noMove="1" noResize="1" noEditPoints="1" noAdjustHandles="1" noChangeArrowheads="1" noChangeShapeType="1" noTextEdit="1"/>
                </p:cNvSpPr>
                <p:nvPr/>
              </p:nvSpPr>
              <p:spPr>
                <a:xfrm>
                  <a:off x="7422821" y="4261883"/>
                  <a:ext cx="3778491" cy="1373492"/>
                </a:xfrm>
                <a:prstGeom prst="rect">
                  <a:avLst/>
                </a:prstGeom>
                <a:blipFill>
                  <a:blip r:embed="rId6"/>
                  <a:stretch>
                    <a:fillRect t="-59848" r="-262" b="-871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BB2F38C4-0DD4-18DA-60E0-286F87EF58EA}"/>
                    </a:ext>
                  </a:extLst>
                </p:cNvPr>
                <p:cNvSpPr txBox="1"/>
                <p:nvPr/>
              </p:nvSpPr>
              <p:spPr>
                <a:xfrm>
                  <a:off x="7457221" y="5547378"/>
                  <a:ext cx="1277490" cy="619113"/>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kumimoji="1" lang="en-US" altLang="zh-CN" sz="2000" b="0" i="1" smtClean="0">
                            <a:solidFill>
                              <a:schemeClr val="bg1"/>
                            </a:solidFill>
                            <a:latin typeface="Cambria Math" panose="02040503050406030204" pitchFamily="18" charset="0"/>
                          </a:rPr>
                          <m:t>𝑆</m:t>
                        </m:r>
                        <m:d>
                          <m:dPr>
                            <m:ctrlPr>
                              <a:rPr kumimoji="1" lang="en-US" altLang="zh-CN" sz="2000" b="0" i="1" smtClean="0">
                                <a:solidFill>
                                  <a:schemeClr val="bg1"/>
                                </a:solidFill>
                                <a:latin typeface="Cambria Math" panose="02040503050406030204" pitchFamily="18" charset="0"/>
                              </a:rPr>
                            </m:ctrlPr>
                          </m:dPr>
                          <m:e>
                            <m:acc>
                              <m:accPr>
                                <m:chr m:val="̅"/>
                                <m:ctrlPr>
                                  <a:rPr kumimoji="1" lang="en-US" altLang="zh-CN" sz="2000" b="0" i="1" smtClean="0">
                                    <a:solidFill>
                                      <a:schemeClr val="bg1"/>
                                    </a:solidFill>
                                    <a:latin typeface="Cambria Math" panose="02040503050406030204" pitchFamily="18" charset="0"/>
                                  </a:rPr>
                                </m:ctrlPr>
                              </m:accPr>
                              <m:e>
                                <m:r>
                                  <a:rPr kumimoji="1" lang="en-US" altLang="zh-CN" sz="2000" b="0" i="1" smtClean="0">
                                    <a:solidFill>
                                      <a:schemeClr val="bg1"/>
                                    </a:solidFill>
                                    <a:latin typeface="Cambria Math" panose="02040503050406030204" pitchFamily="18" charset="0"/>
                                  </a:rPr>
                                  <m:t>𝑋</m:t>
                                </m:r>
                              </m:e>
                            </m:acc>
                          </m:e>
                        </m:d>
                        <m:r>
                          <a:rPr kumimoji="1" lang="en-US" altLang="zh-CN" sz="2000" b="0" i="1" smtClean="0">
                            <a:solidFill>
                              <a:schemeClr val="bg1"/>
                            </a:solidFill>
                            <a:latin typeface="Cambria Math" panose="02040503050406030204" pitchFamily="18" charset="0"/>
                          </a:rPr>
                          <m:t>=</m:t>
                        </m:r>
                        <m:f>
                          <m:fPr>
                            <m:ctrlPr>
                              <a:rPr kumimoji="1" lang="en-US" altLang="zh-CN" sz="2000" b="0" i="1" smtClean="0">
                                <a:solidFill>
                                  <a:schemeClr val="bg1"/>
                                </a:solidFill>
                                <a:latin typeface="Cambria Math" panose="02040503050406030204" pitchFamily="18" charset="0"/>
                              </a:rPr>
                            </m:ctrlPr>
                          </m:fPr>
                          <m:num>
                            <m:r>
                              <a:rPr kumimoji="1" lang="en-US" altLang="zh-CN" sz="2000" b="0" i="1" smtClean="0">
                                <a:solidFill>
                                  <a:schemeClr val="bg1"/>
                                </a:solidFill>
                                <a:latin typeface="Cambria Math" panose="02040503050406030204" pitchFamily="18" charset="0"/>
                              </a:rPr>
                              <m:t>𝑆</m:t>
                            </m:r>
                            <m:d>
                              <m:dPr>
                                <m:ctrlPr>
                                  <a:rPr kumimoji="1" lang="en-US" altLang="zh-CN" sz="2000" b="0" i="1" smtClean="0">
                                    <a:solidFill>
                                      <a:schemeClr val="bg1"/>
                                    </a:solidFill>
                                    <a:latin typeface="Cambria Math" panose="02040503050406030204" pitchFamily="18" charset="0"/>
                                  </a:rPr>
                                </m:ctrlPr>
                              </m:dPr>
                              <m:e>
                                <m:r>
                                  <a:rPr kumimoji="1" lang="en-US" altLang="zh-CN" sz="2000" b="0" i="1" smtClean="0">
                                    <a:solidFill>
                                      <a:schemeClr val="bg1"/>
                                    </a:solidFill>
                                    <a:latin typeface="Cambria Math" panose="02040503050406030204" pitchFamily="18" charset="0"/>
                                  </a:rPr>
                                  <m:t>𝑋</m:t>
                                </m:r>
                              </m:e>
                            </m:d>
                          </m:num>
                          <m:den>
                            <m:rad>
                              <m:radPr>
                                <m:degHide m:val="on"/>
                                <m:ctrlPr>
                                  <a:rPr kumimoji="1" lang="en-US" altLang="zh-CN" sz="2000" b="0" i="1" smtClean="0">
                                    <a:solidFill>
                                      <a:schemeClr val="bg1"/>
                                    </a:solidFill>
                                    <a:latin typeface="Cambria Math" panose="02040503050406030204" pitchFamily="18" charset="0"/>
                                  </a:rPr>
                                </m:ctrlPr>
                              </m:radPr>
                              <m:deg/>
                              <m:e>
                                <m:r>
                                  <a:rPr kumimoji="1" lang="en-US" altLang="zh-CN" sz="2000" b="0" i="1" smtClean="0">
                                    <a:solidFill>
                                      <a:schemeClr val="bg1"/>
                                    </a:solidFill>
                                    <a:latin typeface="Cambria Math" panose="02040503050406030204" pitchFamily="18" charset="0"/>
                                  </a:rPr>
                                  <m:t>𝑛</m:t>
                                </m:r>
                              </m:e>
                            </m:rad>
                          </m:den>
                        </m:f>
                      </m:oMath>
                    </m:oMathPara>
                  </a14:m>
                  <a:endParaRPr kumimoji="1" lang="zh-CN" altLang="en-US" sz="2000" dirty="0">
                    <a:solidFill>
                      <a:schemeClr val="bg1"/>
                    </a:solidFill>
                  </a:endParaRPr>
                </a:p>
              </p:txBody>
            </p:sp>
          </mc:Choice>
          <mc:Fallback xmlns="">
            <p:sp>
              <p:nvSpPr>
                <p:cNvPr id="10" name="文本框 9">
                  <a:extLst>
                    <a:ext uri="{FF2B5EF4-FFF2-40B4-BE49-F238E27FC236}">
                      <a16:creationId xmlns:a16="http://schemas.microsoft.com/office/drawing/2014/main" id="{BB2F38C4-0DD4-18DA-60E0-286F87EF58EA}"/>
                    </a:ext>
                  </a:extLst>
                </p:cNvPr>
                <p:cNvSpPr txBox="1">
                  <a:spLocks noRot="1" noChangeAspect="1" noMove="1" noResize="1" noEditPoints="1" noAdjustHandles="1" noChangeArrowheads="1" noChangeShapeType="1" noTextEdit="1"/>
                </p:cNvSpPr>
                <p:nvPr/>
              </p:nvSpPr>
              <p:spPr>
                <a:xfrm>
                  <a:off x="7457221" y="5547378"/>
                  <a:ext cx="1277490" cy="619113"/>
                </a:xfrm>
                <a:prstGeom prst="rect">
                  <a:avLst/>
                </a:prstGeom>
                <a:blipFill>
                  <a:blip r:embed="rId7"/>
                  <a:stretch>
                    <a:fillRect/>
                  </a:stretch>
                </a:blipFill>
              </p:spPr>
              <p:txBody>
                <a:bodyPr/>
                <a:lstStyle/>
                <a:p>
                  <a:r>
                    <a:rPr lang="zh-CN" altLang="en-US">
                      <a:noFill/>
                    </a:rPr>
                    <a:t> </a:t>
                  </a:r>
                </a:p>
              </p:txBody>
            </p:sp>
          </mc:Fallback>
        </mc:AlternateContent>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288" fill="hold" grpId="0" nodeType="clickEffect">
                                  <p:stCondLst>
                                    <p:cond delay="0"/>
                                  </p:stCondLst>
                                  <p:childTnLst>
                                    <p:set>
                                      <p:cBhvr>
                                        <p:cTn id="6" dur="1" fill="hold">
                                          <p:stCondLst>
                                            <p:cond delay="0"/>
                                          </p:stCondLst>
                                        </p:cTn>
                                        <p:tgtEl>
                                          <p:spTgt spid="6157"/>
                                        </p:tgtEl>
                                        <p:attrNameLst>
                                          <p:attrName>style.visibility</p:attrName>
                                        </p:attrNameLst>
                                      </p:cBhvr>
                                      <p:to>
                                        <p:strVal val="visible"/>
                                      </p:to>
                                    </p:set>
                                    <p:anim calcmode="lin" valueType="num">
                                      <p:cBhvr>
                                        <p:cTn id="7" dur="500" fill="hold"/>
                                        <p:tgtEl>
                                          <p:spTgt spid="6157"/>
                                        </p:tgtEl>
                                        <p:attrNameLst>
                                          <p:attrName>ppt_w</p:attrName>
                                        </p:attrNameLst>
                                      </p:cBhvr>
                                      <p:tavLst>
                                        <p:tav tm="0">
                                          <p:val>
                                            <p:strVal val="4/3*#ppt_w"/>
                                          </p:val>
                                        </p:tav>
                                        <p:tav tm="100000">
                                          <p:val>
                                            <p:strVal val="#ppt_w"/>
                                          </p:val>
                                        </p:tav>
                                      </p:tavLst>
                                    </p:anim>
                                    <p:anim calcmode="lin" valueType="num">
                                      <p:cBhvr>
                                        <p:cTn id="8" dur="500" fill="hold"/>
                                        <p:tgtEl>
                                          <p:spTgt spid="6157"/>
                                        </p:tgtEl>
                                        <p:attrNameLst>
                                          <p:attrName>ppt_h</p:attrName>
                                        </p:attrNameLst>
                                      </p:cBhvr>
                                      <p:tavLst>
                                        <p:tav tm="0">
                                          <p:val>
                                            <p:strVal val="4/3*#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6150"/>
                                        </p:tgtEl>
                                        <p:attrNameLst>
                                          <p:attrName>style.visibility</p:attrName>
                                        </p:attrNameLst>
                                      </p:cBhvr>
                                      <p:to>
                                        <p:strVal val="visible"/>
                                      </p:to>
                                    </p:set>
                                    <p:animEffect transition="in" filter="wipe(left)">
                                      <p:cBhvr>
                                        <p:cTn id="13" dur="500"/>
                                        <p:tgtEl>
                                          <p:spTgt spid="615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3" presetClass="entr" presetSubtype="16" fill="hold" grpId="0" nodeType="clickEffect">
                                  <p:stCondLst>
                                    <p:cond delay="0"/>
                                  </p:stCondLst>
                                  <p:childTnLst>
                                    <p:set>
                                      <p:cBhvr>
                                        <p:cTn id="21" dur="1" fill="hold">
                                          <p:stCondLst>
                                            <p:cond delay="0"/>
                                          </p:stCondLst>
                                        </p:cTn>
                                        <p:tgtEl>
                                          <p:spTgt spid="6148"/>
                                        </p:tgtEl>
                                        <p:attrNameLst>
                                          <p:attrName>style.visibility</p:attrName>
                                        </p:attrNameLst>
                                      </p:cBhvr>
                                      <p:to>
                                        <p:strVal val="visible"/>
                                      </p:to>
                                    </p:set>
                                    <p:anim calcmode="lin" valueType="num">
                                      <p:cBhvr>
                                        <p:cTn id="22" dur="500" fill="hold"/>
                                        <p:tgtEl>
                                          <p:spTgt spid="6148"/>
                                        </p:tgtEl>
                                        <p:attrNameLst>
                                          <p:attrName>ppt_w</p:attrName>
                                        </p:attrNameLst>
                                      </p:cBhvr>
                                      <p:tavLst>
                                        <p:tav tm="0">
                                          <p:val>
                                            <p:fltVal val="0"/>
                                          </p:val>
                                        </p:tav>
                                        <p:tav tm="100000">
                                          <p:val>
                                            <p:strVal val="#ppt_w"/>
                                          </p:val>
                                        </p:tav>
                                      </p:tavLst>
                                    </p:anim>
                                    <p:anim calcmode="lin" valueType="num">
                                      <p:cBhvr>
                                        <p:cTn id="23" dur="500" fill="hold"/>
                                        <p:tgtEl>
                                          <p:spTgt spid="6148"/>
                                        </p:tgtEl>
                                        <p:attrNameLst>
                                          <p:attrName>ppt_h</p:attrName>
                                        </p:attrNameLst>
                                      </p:cBhvr>
                                      <p:tavLst>
                                        <p:tav tm="0">
                                          <p:val>
                                            <p:fltVal val="0"/>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6151"/>
                                        </p:tgtEl>
                                        <p:attrNameLst>
                                          <p:attrName>style.visibility</p:attrName>
                                        </p:attrNameLst>
                                      </p:cBhvr>
                                      <p:to>
                                        <p:strVal val="visible"/>
                                      </p:to>
                                    </p:set>
                                    <p:animEffect transition="in" filter="wipe(left)">
                                      <p:cBhvr>
                                        <p:cTn id="28" dur="500"/>
                                        <p:tgtEl>
                                          <p:spTgt spid="6151"/>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8" grpId="0" autoUpdateAnimBg="0"/>
      <p:bldP spid="6150" grpId="0" autoUpdateAnimBg="0"/>
      <p:bldP spid="6151" grpId="0" autoUpdateAnimBg="0"/>
      <p:bldP spid="6157" grpId="0" autoUpdateAnimBg="0"/>
      <p:bldP spid="6"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a:extLst>
              <a:ext uri="{FF2B5EF4-FFF2-40B4-BE49-F238E27FC236}">
                <a16:creationId xmlns:a16="http://schemas.microsoft.com/office/drawing/2014/main" id="{91AB2CD0-58B9-6E25-A076-44127A00B491}"/>
              </a:ext>
            </a:extLst>
          </p:cNvPr>
          <p:cNvSpPr txBox="1">
            <a:spLocks noChangeArrowheads="1"/>
          </p:cNvSpPr>
          <p:nvPr/>
        </p:nvSpPr>
        <p:spPr bwMode="auto">
          <a:xfrm>
            <a:off x="305845" y="557570"/>
            <a:ext cx="103691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kumimoji="1" lang="zh-CN" altLang="en-US" sz="2800" dirty="0">
                <a:solidFill>
                  <a:srgbClr val="7030A0"/>
                </a:solidFill>
                <a:latin typeface="Microsoft YaHei" panose="020B0503020204020204" pitchFamily="34" charset="-122"/>
                <a:ea typeface="Microsoft YaHei" panose="020B0503020204020204" pitchFamily="34" charset="-122"/>
              </a:rPr>
              <a:t>例：</a:t>
            </a:r>
            <a:r>
              <a:rPr lang="zh-CN" altLang="en-US" sz="2800" dirty="0">
                <a:solidFill>
                  <a:srgbClr val="003366"/>
                </a:solidFill>
                <a:latin typeface="Microsoft YaHei" panose="020B0503020204020204" pitchFamily="34" charset="-122"/>
                <a:ea typeface="Microsoft YaHei" panose="020B0503020204020204" pitchFamily="34" charset="-122"/>
              </a:rPr>
              <a:t>用标准米尺测某一物体的长度共</a:t>
            </a:r>
            <a:r>
              <a:rPr lang="en-US" altLang="zh-CN" sz="2800" dirty="0">
                <a:solidFill>
                  <a:srgbClr val="003366"/>
                </a:solidFill>
                <a:latin typeface="Microsoft YaHei" panose="020B0503020204020204" pitchFamily="34" charset="-122"/>
                <a:ea typeface="Microsoft YaHei" panose="020B0503020204020204" pitchFamily="34" charset="-122"/>
              </a:rPr>
              <a:t>10</a:t>
            </a:r>
            <a:r>
              <a:rPr lang="zh-CN" altLang="en-US" sz="2800" dirty="0">
                <a:solidFill>
                  <a:srgbClr val="003366"/>
                </a:solidFill>
                <a:latin typeface="Microsoft YaHei" panose="020B0503020204020204" pitchFamily="34" charset="-122"/>
                <a:ea typeface="Microsoft YaHei" panose="020B0503020204020204" pitchFamily="34" charset="-122"/>
              </a:rPr>
              <a:t>次，其数据如下：</a:t>
            </a:r>
          </a:p>
        </p:txBody>
      </p:sp>
      <mc:AlternateContent xmlns:mc="http://schemas.openxmlformats.org/markup-compatibility/2006" xmlns:a14="http://schemas.microsoft.com/office/drawing/2010/main">
        <mc:Choice Requires="a14">
          <p:sp>
            <p:nvSpPr>
              <p:cNvPr id="7173" name="Text Box 5">
                <a:extLst>
                  <a:ext uri="{FF2B5EF4-FFF2-40B4-BE49-F238E27FC236}">
                    <a16:creationId xmlns:a16="http://schemas.microsoft.com/office/drawing/2014/main" id="{9514B238-A045-5C61-91C9-85F54E91588C}"/>
                  </a:ext>
                </a:extLst>
              </p:cNvPr>
              <p:cNvSpPr txBox="1">
                <a:spLocks noChangeArrowheads="1"/>
              </p:cNvSpPr>
              <p:nvPr/>
            </p:nvSpPr>
            <p:spPr bwMode="auto">
              <a:xfrm>
                <a:off x="983432" y="2348880"/>
                <a:ext cx="9967936" cy="95410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type="none" w="sm" len="sm"/>
                    <a:tailEnd type="none" w="sm" len="sm"/>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just"/>
                <a:r>
                  <a:rPr lang="zh-CN" altLang="en-US" sz="2800" dirty="0">
                    <a:solidFill>
                      <a:srgbClr val="003366"/>
                    </a:solidFill>
                    <a:latin typeface="Times New Roman" panose="02020603050405020304" pitchFamily="18" charset="0"/>
                    <a:ea typeface="Microsoft YaHei" panose="020B0503020204020204" pitchFamily="34" charset="-122"/>
                    <a:cs typeface="Times New Roman" panose="02020603050405020304" pitchFamily="18" charset="0"/>
                  </a:rPr>
                  <a:t>试计算算术平均值</a:t>
                </a:r>
                <a14:m>
                  <m:oMath xmlns:m="http://schemas.openxmlformats.org/officeDocument/2006/math">
                    <m:acc>
                      <m:accPr>
                        <m:chr m:val="̅"/>
                        <m:ctrlPr>
                          <a:rPr lang="en-US" altLang="zh-CN" sz="2800" b="0" i="1">
                            <a:solidFill>
                              <a:srgbClr val="003366"/>
                            </a:solidFill>
                            <a:latin typeface="Cambria Math" panose="02040503050406030204" pitchFamily="18" charset="0"/>
                            <a:ea typeface="仿宋_GB2312" panose="02010609030101010101" pitchFamily="49" charset="-122"/>
                          </a:rPr>
                        </m:ctrlPr>
                      </m:accPr>
                      <m:e>
                        <m:r>
                          <a:rPr lang="en-US" altLang="zh-CN" sz="2800" b="0" i="1">
                            <a:solidFill>
                              <a:srgbClr val="003366"/>
                            </a:solidFill>
                            <a:latin typeface="Cambria Math" panose="02040503050406030204" pitchFamily="18" charset="0"/>
                            <a:ea typeface="仿宋_GB2312" panose="02010609030101010101" pitchFamily="49" charset="-122"/>
                          </a:rPr>
                          <m:t>𝐿</m:t>
                        </m:r>
                      </m:e>
                    </m:acc>
                  </m:oMath>
                </a14:m>
                <a:r>
                  <a:rPr lang="zh-CN" altLang="en-US" sz="2800" b="0" dirty="0">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800" dirty="0">
                    <a:solidFill>
                      <a:srgbClr val="003366"/>
                    </a:solidFill>
                    <a:latin typeface="Times New Roman" panose="02020603050405020304" pitchFamily="18" charset="0"/>
                    <a:ea typeface="Microsoft YaHei" panose="020B0503020204020204" pitchFamily="34" charset="-122"/>
                    <a:cs typeface="Times New Roman" panose="02020603050405020304" pitchFamily="18" charset="0"/>
                  </a:rPr>
                  <a:t>某次测量值的标准偏差</a:t>
                </a:r>
                <a:r>
                  <a:rPr lang="en-US" altLang="zh-CN" sz="2800" b="0" i="1" dirty="0">
                    <a:solidFill>
                      <a:srgbClr val="003366"/>
                    </a:solidFill>
                    <a:latin typeface="Times New Roman" panose="02020603050405020304" pitchFamily="18" charset="0"/>
                    <a:ea typeface="Microsoft YaHei" panose="020B0503020204020204" pitchFamily="34" charset="-122"/>
                    <a:cs typeface="Times New Roman" panose="02020603050405020304" pitchFamily="18" charset="0"/>
                  </a:rPr>
                  <a:t>S</a:t>
                </a:r>
                <a:r>
                  <a:rPr lang="zh-CN" altLang="en-US" sz="2800" b="0" i="1" dirty="0">
                    <a:solidFill>
                      <a:srgbClr val="003366"/>
                    </a:solidFill>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800" dirty="0">
                    <a:solidFill>
                      <a:srgbClr val="003366"/>
                    </a:solidFill>
                    <a:latin typeface="Times New Roman" panose="02020603050405020304" pitchFamily="18" charset="0"/>
                    <a:ea typeface="Microsoft YaHei" panose="020B0503020204020204" pitchFamily="34" charset="-122"/>
                    <a:cs typeface="Times New Roman" panose="02020603050405020304" pitchFamily="18" charset="0"/>
                  </a:rPr>
                  <a:t>算术平均值的标准偏差</a:t>
                </a:r>
                <a14:m>
                  <m:oMath xmlns:m="http://schemas.openxmlformats.org/officeDocument/2006/math">
                    <m:sSub>
                      <m:sSubPr>
                        <m:ctrlPr>
                          <a:rPr lang="en-US" altLang="zh-CN" sz="2800" i="1">
                            <a:solidFill>
                              <a:srgbClr val="003366"/>
                            </a:solidFill>
                            <a:latin typeface="Cambria Math" panose="02040503050406030204" pitchFamily="18" charset="0"/>
                            <a:ea typeface="仿宋_GB2312" panose="02010609030101010101" pitchFamily="49" charset="-122"/>
                          </a:rPr>
                        </m:ctrlPr>
                      </m:sSubPr>
                      <m:e>
                        <m:r>
                          <a:rPr lang="en-US" altLang="zh-CN" sz="2800" b="0" i="1">
                            <a:solidFill>
                              <a:srgbClr val="003366"/>
                            </a:solidFill>
                            <a:latin typeface="Cambria Math" panose="02040503050406030204" pitchFamily="18" charset="0"/>
                            <a:ea typeface="仿宋_GB2312" panose="02010609030101010101" pitchFamily="49" charset="-122"/>
                          </a:rPr>
                          <m:t>𝑆</m:t>
                        </m:r>
                      </m:e>
                      <m:sub>
                        <m:acc>
                          <m:accPr>
                            <m:chr m:val="̅"/>
                            <m:ctrlPr>
                              <a:rPr lang="en-US" altLang="zh-CN" sz="2800" b="0" i="1">
                                <a:solidFill>
                                  <a:srgbClr val="003366"/>
                                </a:solidFill>
                                <a:latin typeface="Cambria Math" panose="02040503050406030204" pitchFamily="18" charset="0"/>
                                <a:ea typeface="仿宋_GB2312" panose="02010609030101010101" pitchFamily="49" charset="-122"/>
                              </a:rPr>
                            </m:ctrlPr>
                          </m:accPr>
                          <m:e>
                            <m:r>
                              <a:rPr lang="en-US" altLang="zh-CN" sz="2800" b="0" i="1">
                                <a:solidFill>
                                  <a:srgbClr val="003366"/>
                                </a:solidFill>
                                <a:latin typeface="Cambria Math" panose="02040503050406030204" pitchFamily="18" charset="0"/>
                                <a:ea typeface="仿宋_GB2312" panose="02010609030101010101" pitchFamily="49" charset="-122"/>
                              </a:rPr>
                              <m:t>𝐿</m:t>
                            </m:r>
                          </m:e>
                        </m:acc>
                      </m:sub>
                    </m:sSub>
                  </m:oMath>
                </a14:m>
                <a:r>
                  <a:rPr lang="en-US" altLang="zh-CN" sz="2800" dirty="0">
                    <a:solidFill>
                      <a:srgbClr val="003366"/>
                    </a:solidFill>
                    <a:latin typeface="Times New Roman" panose="02020603050405020304" pitchFamily="18" charset="0"/>
                    <a:ea typeface="Microsoft YaHei" panose="020B0503020204020204" pitchFamily="34" charset="-122"/>
                    <a:cs typeface="Times New Roman" panose="02020603050405020304" pitchFamily="18" charset="0"/>
                  </a:rPr>
                  <a:t> </a:t>
                </a:r>
                <a:endParaRPr lang="zh-CN" altLang="en-US" sz="2800" dirty="0">
                  <a:solidFill>
                    <a:srgbClr val="003366"/>
                  </a:solidFill>
                  <a:latin typeface="Times New Roman" panose="02020603050405020304" pitchFamily="18" charset="0"/>
                  <a:ea typeface="Microsoft YaHei" panose="020B0503020204020204" pitchFamily="34" charset="-122"/>
                  <a:cs typeface="Times New Roman" panose="02020603050405020304" pitchFamily="18" charset="0"/>
                </a:endParaRPr>
              </a:p>
            </p:txBody>
          </p:sp>
        </mc:Choice>
        <mc:Fallback xmlns="">
          <p:sp>
            <p:nvSpPr>
              <p:cNvPr id="7173" name="Text Box 5">
                <a:extLst>
                  <a:ext uri="{FF2B5EF4-FFF2-40B4-BE49-F238E27FC236}">
                    <a16:creationId xmlns:a16="http://schemas.microsoft.com/office/drawing/2014/main" id="{9514B238-A045-5C61-91C9-85F54E91588C}"/>
                  </a:ext>
                </a:extLst>
              </p:cNvPr>
              <p:cNvSpPr txBox="1">
                <a:spLocks noRot="1" noChangeAspect="1" noMove="1" noResize="1" noEditPoints="1" noAdjustHandles="1" noChangeArrowheads="1" noChangeShapeType="1" noTextEdit="1"/>
              </p:cNvSpPr>
              <p:nvPr/>
            </p:nvSpPr>
            <p:spPr bwMode="auto">
              <a:xfrm>
                <a:off x="983432" y="2348880"/>
                <a:ext cx="9967936" cy="954107"/>
              </a:xfrm>
              <a:prstGeom prst="rect">
                <a:avLst/>
              </a:prstGeom>
              <a:blipFill>
                <a:blip r:embed="rId2"/>
                <a:stretch>
                  <a:fillRect l="-1272" t="-5195" r="-1272" b="-1688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F8F235CE-3A04-ECB3-5522-8807B0A14618}"/>
                  </a:ext>
                </a:extLst>
              </p:cNvPr>
              <p:cNvSpPr txBox="1"/>
              <p:nvPr/>
            </p:nvSpPr>
            <p:spPr>
              <a:xfrm>
                <a:off x="1016590" y="3592458"/>
                <a:ext cx="8640005" cy="703398"/>
              </a:xfrm>
              <a:prstGeom prst="rect">
                <a:avLst/>
              </a:prstGeom>
              <a:noFill/>
            </p:spPr>
            <p:txBody>
              <a:bodyPr wrap="square">
                <a:spAutoFit/>
              </a:bodyPr>
              <a:lstStyle/>
              <a:p>
                <a14:m>
                  <m:oMath xmlns:m="http://schemas.openxmlformats.org/officeDocument/2006/math">
                    <m:acc>
                      <m:accPr>
                        <m:chr m:val="̅"/>
                        <m:ctrlPr>
                          <a:rPr lang="en-US" altLang="zh-CN" sz="2800" b="0" i="1">
                            <a:latin typeface="Cambria Math" panose="02040503050406030204" pitchFamily="18" charset="0"/>
                          </a:rPr>
                        </m:ctrlPr>
                      </m:accPr>
                      <m:e>
                        <m:r>
                          <a:rPr lang="en-US" altLang="zh-CN" sz="2800" b="0" i="1">
                            <a:latin typeface="Cambria Math" panose="02040503050406030204" pitchFamily="18" charset="0"/>
                          </a:rPr>
                          <m:t>𝐿</m:t>
                        </m:r>
                      </m:e>
                    </m:acc>
                    <m:r>
                      <a:rPr lang="en-US" altLang="zh-CN" sz="2800" b="0" i="1">
                        <a:latin typeface="Cambria Math" panose="02040503050406030204" pitchFamily="18" charset="0"/>
                      </a:rPr>
                      <m:t>=</m:t>
                    </m:r>
                    <m:f>
                      <m:fPr>
                        <m:ctrlPr>
                          <a:rPr lang="en-US" altLang="zh-CN" sz="2800" b="0" i="1">
                            <a:latin typeface="Cambria Math" panose="02040503050406030204" pitchFamily="18" charset="0"/>
                          </a:rPr>
                        </m:ctrlPr>
                      </m:fPr>
                      <m:num>
                        <m:r>
                          <a:rPr lang="en-US" altLang="zh-CN" sz="2800" b="0" i="1">
                            <a:latin typeface="Cambria Math" panose="02040503050406030204" pitchFamily="18" charset="0"/>
                          </a:rPr>
                          <m:t>1</m:t>
                        </m:r>
                      </m:num>
                      <m:den>
                        <m:r>
                          <a:rPr lang="en-US" altLang="zh-CN" sz="2800" b="0" i="1">
                            <a:latin typeface="Cambria Math" panose="02040503050406030204" pitchFamily="18" charset="0"/>
                          </a:rPr>
                          <m:t>10</m:t>
                        </m:r>
                      </m:den>
                    </m:f>
                    <m:nary>
                      <m:naryPr>
                        <m:chr m:val="∑"/>
                        <m:ctrlPr>
                          <a:rPr lang="en-US" altLang="zh-CN" sz="2800" b="0" i="1">
                            <a:latin typeface="Cambria Math" panose="02040503050406030204" pitchFamily="18" charset="0"/>
                          </a:rPr>
                        </m:ctrlPr>
                      </m:naryPr>
                      <m:sub>
                        <m:r>
                          <a:rPr lang="en-US" altLang="zh-CN" sz="2800" b="0" i="1">
                            <a:latin typeface="Cambria Math" panose="02040503050406030204" pitchFamily="18" charset="0"/>
                          </a:rPr>
                          <m:t>𝑖</m:t>
                        </m:r>
                        <m:r>
                          <a:rPr lang="en-US" altLang="zh-CN" sz="2800" b="0" i="1">
                            <a:latin typeface="Cambria Math" panose="02040503050406030204" pitchFamily="18" charset="0"/>
                          </a:rPr>
                          <m:t>=1</m:t>
                        </m:r>
                      </m:sub>
                      <m:sup>
                        <m:r>
                          <a:rPr lang="en-US" altLang="zh-CN" sz="2800" b="0" i="1">
                            <a:latin typeface="Cambria Math" panose="02040503050406030204" pitchFamily="18" charset="0"/>
                          </a:rPr>
                          <m:t>10</m:t>
                        </m:r>
                      </m:sup>
                      <m:e>
                        <m:sSub>
                          <m:sSubPr>
                            <m:ctrlPr>
                              <a:rPr lang="en-US" altLang="zh-CN" sz="2800" b="0" i="1">
                                <a:latin typeface="Cambria Math" panose="02040503050406030204" pitchFamily="18" charset="0"/>
                              </a:rPr>
                            </m:ctrlPr>
                          </m:sSubPr>
                          <m:e>
                            <m:r>
                              <a:rPr lang="en-US" altLang="zh-CN" sz="2800" b="0" i="1">
                                <a:latin typeface="Cambria Math" panose="02040503050406030204" pitchFamily="18" charset="0"/>
                              </a:rPr>
                              <m:t>𝐿</m:t>
                            </m:r>
                          </m:e>
                          <m:sub>
                            <m:r>
                              <a:rPr lang="en-US" altLang="zh-CN" sz="2800" b="0" i="1">
                                <a:latin typeface="Cambria Math" panose="02040503050406030204" pitchFamily="18" charset="0"/>
                              </a:rPr>
                              <m:t>𝑖</m:t>
                            </m:r>
                          </m:sub>
                        </m:sSub>
                      </m:e>
                    </m:nary>
                    <m:r>
                      <a:rPr lang="en-US" altLang="zh-CN" sz="2800" b="0" i="1">
                        <a:latin typeface="Cambria Math" panose="02040503050406030204" pitchFamily="18" charset="0"/>
                      </a:rPr>
                      <m:t>=</m:t>
                    </m:r>
                    <m:f>
                      <m:fPr>
                        <m:ctrlPr>
                          <a:rPr lang="en-US" altLang="zh-CN" sz="2800" b="0" i="1">
                            <a:latin typeface="Cambria Math" panose="02040503050406030204" pitchFamily="18" charset="0"/>
                          </a:rPr>
                        </m:ctrlPr>
                      </m:fPr>
                      <m:num>
                        <m:r>
                          <a:rPr lang="en-US" altLang="zh-CN" sz="2800" b="0" i="1">
                            <a:latin typeface="Cambria Math" panose="02040503050406030204" pitchFamily="18" charset="0"/>
                          </a:rPr>
                          <m:t>1</m:t>
                        </m:r>
                      </m:num>
                      <m:den>
                        <m:r>
                          <a:rPr lang="en-US" altLang="zh-CN" sz="2800" b="0" i="1">
                            <a:latin typeface="Cambria Math" panose="02040503050406030204" pitchFamily="18" charset="0"/>
                          </a:rPr>
                          <m:t>10</m:t>
                        </m:r>
                      </m:den>
                    </m:f>
                    <m:d>
                      <m:dPr>
                        <m:ctrlPr>
                          <a:rPr lang="en-US" altLang="zh-CN" sz="2800" b="0" i="1">
                            <a:latin typeface="Cambria Math" panose="02040503050406030204" pitchFamily="18" charset="0"/>
                          </a:rPr>
                        </m:ctrlPr>
                      </m:dPr>
                      <m:e>
                        <m:r>
                          <a:rPr lang="en-US" altLang="zh-CN" sz="2800" b="0" i="1">
                            <a:latin typeface="Cambria Math" panose="02040503050406030204" pitchFamily="18" charset="0"/>
                          </a:rPr>
                          <m:t>42.32+⋯+42.35</m:t>
                        </m:r>
                      </m:e>
                    </m:d>
                    <m:r>
                      <m:rPr>
                        <m:sty m:val="p"/>
                      </m:rPr>
                      <a:rPr lang="en-US" altLang="zh-CN" sz="2800" b="0">
                        <a:latin typeface="Cambria Math" panose="02040503050406030204" pitchFamily="18" charset="0"/>
                      </a:rPr>
                      <m:t>cm</m:t>
                    </m:r>
                    <m:r>
                      <a:rPr lang="en-US" altLang="zh-CN" sz="2800" b="0" i="1">
                        <a:latin typeface="Cambria Math" panose="02040503050406030204" pitchFamily="18" charset="0"/>
                      </a:rPr>
                      <m:t>=</m:t>
                    </m:r>
                    <m:r>
                      <a:rPr lang="en-US" altLang="zh-CN" sz="2800" b="0" i="1" smtClean="0">
                        <a:solidFill>
                          <a:srgbClr val="FF0000"/>
                        </a:solidFill>
                        <a:latin typeface="Cambria Math" panose="02040503050406030204" pitchFamily="18" charset="0"/>
                      </a:rPr>
                      <m:t>42.337</m:t>
                    </m:r>
                  </m:oMath>
                </a14:m>
                <a:r>
                  <a:rPr lang="en-US" altLang="zh-CN" sz="2800" b="0" dirty="0">
                    <a:solidFill>
                      <a:srgbClr val="FF0000"/>
                    </a:solidFill>
                  </a:rPr>
                  <a:t>cm</a:t>
                </a:r>
                <a:endParaRPr lang="zh-CN" altLang="en-US" sz="2800" b="0" dirty="0"/>
              </a:p>
            </p:txBody>
          </p:sp>
        </mc:Choice>
        <mc:Fallback xmlns="">
          <p:sp>
            <p:nvSpPr>
              <p:cNvPr id="2" name="文本框 1">
                <a:extLst>
                  <a:ext uri="{FF2B5EF4-FFF2-40B4-BE49-F238E27FC236}">
                    <a16:creationId xmlns:a16="http://schemas.microsoft.com/office/drawing/2014/main" id="{F8F235CE-3A04-ECB3-5522-8807B0A14618}"/>
                  </a:ext>
                </a:extLst>
              </p:cNvPr>
              <p:cNvSpPr txBox="1">
                <a:spLocks noRot="1" noChangeAspect="1" noMove="1" noResize="1" noEditPoints="1" noAdjustHandles="1" noChangeArrowheads="1" noChangeShapeType="1" noTextEdit="1"/>
              </p:cNvSpPr>
              <p:nvPr/>
            </p:nvSpPr>
            <p:spPr>
              <a:xfrm>
                <a:off x="1016590" y="3592458"/>
                <a:ext cx="8640005" cy="703398"/>
              </a:xfrm>
              <a:prstGeom prst="rect">
                <a:avLst/>
              </a:prstGeom>
              <a:blipFill>
                <a:blip r:embed="rId3"/>
                <a:stretch>
                  <a:fillRect l="-441" t="-80702" r="-1322" b="-128070"/>
                </a:stretch>
              </a:blipFill>
            </p:spPr>
            <p:txBody>
              <a:bodyPr/>
              <a:lstStyle/>
              <a:p>
                <a:r>
                  <a:rPr lang="zh-CN" altLang="en-US">
                    <a:noFill/>
                  </a:rPr>
                  <a:t> </a:t>
                </a:r>
              </a:p>
            </p:txBody>
          </p:sp>
        </mc:Fallback>
      </mc:AlternateContent>
      <p:graphicFrame>
        <p:nvGraphicFramePr>
          <p:cNvPr id="3" name="表格 3">
            <a:extLst>
              <a:ext uri="{FF2B5EF4-FFF2-40B4-BE49-F238E27FC236}">
                <a16:creationId xmlns:a16="http://schemas.microsoft.com/office/drawing/2014/main" id="{361D0FAE-431E-2D39-A8ED-9B752F16DCF7}"/>
              </a:ext>
            </a:extLst>
          </p:cNvPr>
          <p:cNvGraphicFramePr>
            <a:graphicFrameLocks noGrp="1"/>
          </p:cNvGraphicFramePr>
          <p:nvPr>
            <p:extLst>
              <p:ext uri="{D42A27DB-BD31-4B8C-83A1-F6EECF244321}">
                <p14:modId xmlns:p14="http://schemas.microsoft.com/office/powerpoint/2010/main" val="858540458"/>
              </p:ext>
            </p:extLst>
          </p:nvPr>
        </p:nvGraphicFramePr>
        <p:xfrm>
          <a:off x="1035580" y="1268760"/>
          <a:ext cx="10547999" cy="914400"/>
        </p:xfrm>
        <a:graphic>
          <a:graphicData uri="http://schemas.openxmlformats.org/drawingml/2006/table">
            <a:tbl>
              <a:tblPr firstRow="1" bandRow="1">
                <a:tableStyleId>{74C1A8A3-306A-4EB7-A6B1-4F7E0EB9C5D6}</a:tableStyleId>
              </a:tblPr>
              <a:tblGrid>
                <a:gridCol w="958909">
                  <a:extLst>
                    <a:ext uri="{9D8B030D-6E8A-4147-A177-3AD203B41FA5}">
                      <a16:colId xmlns:a16="http://schemas.microsoft.com/office/drawing/2014/main" val="2437544490"/>
                    </a:ext>
                  </a:extLst>
                </a:gridCol>
                <a:gridCol w="958909">
                  <a:extLst>
                    <a:ext uri="{9D8B030D-6E8A-4147-A177-3AD203B41FA5}">
                      <a16:colId xmlns:a16="http://schemas.microsoft.com/office/drawing/2014/main" val="1472744520"/>
                    </a:ext>
                  </a:extLst>
                </a:gridCol>
                <a:gridCol w="958909">
                  <a:extLst>
                    <a:ext uri="{9D8B030D-6E8A-4147-A177-3AD203B41FA5}">
                      <a16:colId xmlns:a16="http://schemas.microsoft.com/office/drawing/2014/main" val="2961366960"/>
                    </a:ext>
                  </a:extLst>
                </a:gridCol>
                <a:gridCol w="958909">
                  <a:extLst>
                    <a:ext uri="{9D8B030D-6E8A-4147-A177-3AD203B41FA5}">
                      <a16:colId xmlns:a16="http://schemas.microsoft.com/office/drawing/2014/main" val="1336584254"/>
                    </a:ext>
                  </a:extLst>
                </a:gridCol>
                <a:gridCol w="958909">
                  <a:extLst>
                    <a:ext uri="{9D8B030D-6E8A-4147-A177-3AD203B41FA5}">
                      <a16:colId xmlns:a16="http://schemas.microsoft.com/office/drawing/2014/main" val="1341324775"/>
                    </a:ext>
                  </a:extLst>
                </a:gridCol>
                <a:gridCol w="958909">
                  <a:extLst>
                    <a:ext uri="{9D8B030D-6E8A-4147-A177-3AD203B41FA5}">
                      <a16:colId xmlns:a16="http://schemas.microsoft.com/office/drawing/2014/main" val="4068626618"/>
                    </a:ext>
                  </a:extLst>
                </a:gridCol>
                <a:gridCol w="958909">
                  <a:extLst>
                    <a:ext uri="{9D8B030D-6E8A-4147-A177-3AD203B41FA5}">
                      <a16:colId xmlns:a16="http://schemas.microsoft.com/office/drawing/2014/main" val="887057746"/>
                    </a:ext>
                  </a:extLst>
                </a:gridCol>
                <a:gridCol w="958909">
                  <a:extLst>
                    <a:ext uri="{9D8B030D-6E8A-4147-A177-3AD203B41FA5}">
                      <a16:colId xmlns:a16="http://schemas.microsoft.com/office/drawing/2014/main" val="2772697500"/>
                    </a:ext>
                  </a:extLst>
                </a:gridCol>
                <a:gridCol w="958909">
                  <a:extLst>
                    <a:ext uri="{9D8B030D-6E8A-4147-A177-3AD203B41FA5}">
                      <a16:colId xmlns:a16="http://schemas.microsoft.com/office/drawing/2014/main" val="2144928739"/>
                    </a:ext>
                  </a:extLst>
                </a:gridCol>
                <a:gridCol w="958909">
                  <a:extLst>
                    <a:ext uri="{9D8B030D-6E8A-4147-A177-3AD203B41FA5}">
                      <a16:colId xmlns:a16="http://schemas.microsoft.com/office/drawing/2014/main" val="1227126007"/>
                    </a:ext>
                  </a:extLst>
                </a:gridCol>
                <a:gridCol w="958909">
                  <a:extLst>
                    <a:ext uri="{9D8B030D-6E8A-4147-A177-3AD203B41FA5}">
                      <a16:colId xmlns:a16="http://schemas.microsoft.com/office/drawing/2014/main" val="3375087229"/>
                    </a:ext>
                  </a:extLst>
                </a:gridCol>
              </a:tblGrid>
              <a:tr h="370840">
                <a:tc>
                  <a:txBody>
                    <a:bodyPr/>
                    <a:lstStyle/>
                    <a:p>
                      <a:pPr algn="ctr"/>
                      <a:r>
                        <a:rPr lang="zh-CN" altLang="en-US" sz="2400" dirty="0"/>
                        <a:t>次数</a:t>
                      </a:r>
                    </a:p>
                  </a:txBody>
                  <a:tcPr/>
                </a:tc>
                <a:tc>
                  <a:txBody>
                    <a:bodyPr/>
                    <a:lstStyle/>
                    <a:p>
                      <a:pPr algn="ctr"/>
                      <a:r>
                        <a:rPr lang="en-US" altLang="zh-CN" sz="2400" dirty="0"/>
                        <a:t>1</a:t>
                      </a:r>
                      <a:endParaRPr lang="zh-CN" altLang="en-US" sz="2400" dirty="0"/>
                    </a:p>
                  </a:txBody>
                  <a:tcPr/>
                </a:tc>
                <a:tc>
                  <a:txBody>
                    <a:bodyPr/>
                    <a:lstStyle/>
                    <a:p>
                      <a:pPr algn="ctr"/>
                      <a:r>
                        <a:rPr lang="en-US" altLang="zh-CN" sz="2400" dirty="0"/>
                        <a:t>2</a:t>
                      </a:r>
                      <a:endParaRPr lang="zh-CN" altLang="en-US" sz="2400" dirty="0"/>
                    </a:p>
                  </a:txBody>
                  <a:tcPr/>
                </a:tc>
                <a:tc>
                  <a:txBody>
                    <a:bodyPr/>
                    <a:lstStyle/>
                    <a:p>
                      <a:pPr algn="ctr"/>
                      <a:r>
                        <a:rPr lang="en-US" altLang="zh-CN" sz="2400" dirty="0"/>
                        <a:t>3</a:t>
                      </a:r>
                      <a:endParaRPr lang="zh-CN" altLang="en-US" sz="2400" dirty="0"/>
                    </a:p>
                  </a:txBody>
                  <a:tcPr/>
                </a:tc>
                <a:tc>
                  <a:txBody>
                    <a:bodyPr/>
                    <a:lstStyle/>
                    <a:p>
                      <a:pPr algn="ctr"/>
                      <a:r>
                        <a:rPr lang="en-US" altLang="zh-CN" sz="2400" dirty="0"/>
                        <a:t>4</a:t>
                      </a:r>
                      <a:endParaRPr lang="zh-CN" altLang="en-US" sz="2400" dirty="0"/>
                    </a:p>
                  </a:txBody>
                  <a:tcPr/>
                </a:tc>
                <a:tc>
                  <a:txBody>
                    <a:bodyPr/>
                    <a:lstStyle/>
                    <a:p>
                      <a:pPr algn="ctr"/>
                      <a:r>
                        <a:rPr lang="en-US" altLang="zh-CN" sz="2400" dirty="0"/>
                        <a:t>5</a:t>
                      </a:r>
                      <a:endParaRPr lang="zh-CN" altLang="en-US" sz="2400" dirty="0"/>
                    </a:p>
                  </a:txBody>
                  <a:tcPr/>
                </a:tc>
                <a:tc>
                  <a:txBody>
                    <a:bodyPr/>
                    <a:lstStyle/>
                    <a:p>
                      <a:pPr algn="ctr"/>
                      <a:r>
                        <a:rPr lang="en-US" altLang="zh-CN" sz="2400" dirty="0"/>
                        <a:t>6</a:t>
                      </a:r>
                      <a:endParaRPr lang="zh-CN" altLang="en-US" sz="2400" dirty="0"/>
                    </a:p>
                  </a:txBody>
                  <a:tcPr/>
                </a:tc>
                <a:tc>
                  <a:txBody>
                    <a:bodyPr/>
                    <a:lstStyle/>
                    <a:p>
                      <a:pPr algn="ctr"/>
                      <a:r>
                        <a:rPr lang="en-US" altLang="zh-CN" sz="2400" dirty="0"/>
                        <a:t>7</a:t>
                      </a:r>
                      <a:endParaRPr lang="zh-CN" altLang="en-US" sz="2400" dirty="0"/>
                    </a:p>
                  </a:txBody>
                  <a:tcPr/>
                </a:tc>
                <a:tc>
                  <a:txBody>
                    <a:bodyPr/>
                    <a:lstStyle/>
                    <a:p>
                      <a:pPr algn="ctr"/>
                      <a:r>
                        <a:rPr lang="en-US" altLang="zh-CN" sz="2400" dirty="0"/>
                        <a:t>8</a:t>
                      </a:r>
                      <a:endParaRPr lang="zh-CN" altLang="en-US" sz="2400" dirty="0"/>
                    </a:p>
                  </a:txBody>
                  <a:tcPr/>
                </a:tc>
                <a:tc>
                  <a:txBody>
                    <a:bodyPr/>
                    <a:lstStyle/>
                    <a:p>
                      <a:pPr algn="ctr"/>
                      <a:r>
                        <a:rPr lang="en-US" altLang="zh-CN" sz="2400" dirty="0"/>
                        <a:t>9</a:t>
                      </a:r>
                      <a:endParaRPr lang="zh-CN" altLang="en-US" sz="2400" dirty="0"/>
                    </a:p>
                  </a:txBody>
                  <a:tcPr/>
                </a:tc>
                <a:tc>
                  <a:txBody>
                    <a:bodyPr/>
                    <a:lstStyle/>
                    <a:p>
                      <a:pPr algn="ctr"/>
                      <a:r>
                        <a:rPr lang="en-US" altLang="zh-CN" sz="2400" dirty="0"/>
                        <a:t>10</a:t>
                      </a:r>
                      <a:endParaRPr lang="zh-CN" altLang="en-US" sz="2400" dirty="0"/>
                    </a:p>
                  </a:txBody>
                  <a:tcPr/>
                </a:tc>
                <a:extLst>
                  <a:ext uri="{0D108BD9-81ED-4DB2-BD59-A6C34878D82A}">
                    <a16:rowId xmlns:a16="http://schemas.microsoft.com/office/drawing/2014/main" val="2986883019"/>
                  </a:ext>
                </a:extLst>
              </a:tr>
              <a:tr h="370840">
                <a:tc>
                  <a:txBody>
                    <a:bodyPr/>
                    <a:lstStyle/>
                    <a:p>
                      <a:pPr algn="ctr"/>
                      <a:r>
                        <a:rPr lang="en-US" altLang="zh-CN" sz="2400" dirty="0"/>
                        <a:t>L(cm)</a:t>
                      </a:r>
                      <a:endParaRPr lang="zh-CN" altLang="en-US" sz="2400" dirty="0"/>
                    </a:p>
                  </a:txBody>
                  <a:tcPr/>
                </a:tc>
                <a:tc>
                  <a:txBody>
                    <a:bodyPr/>
                    <a:lstStyle/>
                    <a:p>
                      <a:pPr algn="ctr"/>
                      <a:r>
                        <a:rPr lang="en-US" altLang="zh-CN" sz="2400" dirty="0"/>
                        <a:t>42.32</a:t>
                      </a:r>
                      <a:endParaRPr lang="zh-CN" altLang="en-US" sz="2400" dirty="0"/>
                    </a:p>
                  </a:txBody>
                  <a:tcPr/>
                </a:tc>
                <a:tc>
                  <a:txBody>
                    <a:bodyPr/>
                    <a:lstStyle/>
                    <a:p>
                      <a:pPr algn="ctr"/>
                      <a:r>
                        <a:rPr lang="en-US" altLang="zh-CN" sz="2400" dirty="0"/>
                        <a:t>42.34</a:t>
                      </a:r>
                      <a:endParaRPr lang="zh-CN" altLang="en-US" sz="2400" dirty="0"/>
                    </a:p>
                  </a:txBody>
                  <a:tcPr/>
                </a:tc>
                <a:tc>
                  <a:txBody>
                    <a:bodyPr/>
                    <a:lstStyle/>
                    <a:p>
                      <a:pPr algn="ctr"/>
                      <a:r>
                        <a:rPr lang="en-US" altLang="zh-CN" sz="2400" dirty="0"/>
                        <a:t>42.35</a:t>
                      </a:r>
                      <a:endParaRPr lang="zh-CN" altLang="en-US" sz="2400" dirty="0"/>
                    </a:p>
                  </a:txBody>
                  <a:tcPr/>
                </a:tc>
                <a:tc>
                  <a:txBody>
                    <a:bodyPr/>
                    <a:lstStyle/>
                    <a:p>
                      <a:pPr algn="ctr"/>
                      <a:r>
                        <a:rPr lang="en-US" altLang="zh-CN" sz="2400" dirty="0"/>
                        <a:t>42.30</a:t>
                      </a:r>
                      <a:endParaRPr lang="zh-CN" altLang="en-US" sz="2400" dirty="0"/>
                    </a:p>
                  </a:txBody>
                  <a:tcPr/>
                </a:tc>
                <a:tc>
                  <a:txBody>
                    <a:bodyPr/>
                    <a:lstStyle/>
                    <a:p>
                      <a:pPr algn="ctr"/>
                      <a:r>
                        <a:rPr lang="en-US" altLang="zh-CN" sz="2400" dirty="0"/>
                        <a:t>42.34</a:t>
                      </a:r>
                      <a:endParaRPr lang="zh-CN" altLang="en-US" sz="2400" dirty="0"/>
                    </a:p>
                  </a:txBody>
                  <a:tcPr/>
                </a:tc>
                <a:tc>
                  <a:txBody>
                    <a:bodyPr/>
                    <a:lstStyle/>
                    <a:p>
                      <a:pPr algn="ctr"/>
                      <a:r>
                        <a:rPr lang="en-US" altLang="zh-CN" sz="2400" dirty="0"/>
                        <a:t>42.33</a:t>
                      </a:r>
                      <a:endParaRPr lang="zh-CN" altLang="en-US" sz="2400" dirty="0"/>
                    </a:p>
                  </a:txBody>
                  <a:tcPr/>
                </a:tc>
                <a:tc>
                  <a:txBody>
                    <a:bodyPr/>
                    <a:lstStyle/>
                    <a:p>
                      <a:pPr algn="ctr"/>
                      <a:r>
                        <a:rPr lang="en-US" altLang="zh-CN" sz="2400" dirty="0"/>
                        <a:t>42.37</a:t>
                      </a:r>
                      <a:endParaRPr lang="zh-CN" altLang="en-US" sz="2400" dirty="0"/>
                    </a:p>
                  </a:txBody>
                  <a:tcPr/>
                </a:tc>
                <a:tc>
                  <a:txBody>
                    <a:bodyPr/>
                    <a:lstStyle/>
                    <a:p>
                      <a:pPr algn="ctr"/>
                      <a:r>
                        <a:rPr lang="en-US" altLang="zh-CN" sz="2400" dirty="0"/>
                        <a:t>42.34</a:t>
                      </a:r>
                      <a:endParaRPr lang="zh-CN" altLang="en-US" sz="2400" dirty="0"/>
                    </a:p>
                  </a:txBody>
                  <a:tcPr/>
                </a:tc>
                <a:tc>
                  <a:txBody>
                    <a:bodyPr/>
                    <a:lstStyle/>
                    <a:p>
                      <a:pPr algn="ctr"/>
                      <a:r>
                        <a:rPr lang="en-US" altLang="zh-CN" sz="2400" dirty="0"/>
                        <a:t>42.33</a:t>
                      </a:r>
                      <a:endParaRPr lang="zh-CN" altLang="en-US" sz="2400" dirty="0"/>
                    </a:p>
                  </a:txBody>
                  <a:tcPr/>
                </a:tc>
                <a:tc>
                  <a:txBody>
                    <a:bodyPr/>
                    <a:lstStyle/>
                    <a:p>
                      <a:pPr algn="ctr"/>
                      <a:r>
                        <a:rPr lang="en-US" altLang="zh-CN" sz="2400" dirty="0"/>
                        <a:t>42.35</a:t>
                      </a:r>
                      <a:endParaRPr lang="zh-CN" altLang="en-US" sz="2400" dirty="0"/>
                    </a:p>
                  </a:txBody>
                  <a:tcPr/>
                </a:tc>
                <a:extLst>
                  <a:ext uri="{0D108BD9-81ED-4DB2-BD59-A6C34878D82A}">
                    <a16:rowId xmlns:a16="http://schemas.microsoft.com/office/drawing/2014/main" val="2095775898"/>
                  </a:ext>
                </a:extLst>
              </a:tr>
            </a:tbl>
          </a:graphicData>
        </a:graphic>
      </p:graphicFrame>
      <p:sp>
        <p:nvSpPr>
          <p:cNvPr id="9" name="文本框 8">
            <a:extLst>
              <a:ext uri="{FF2B5EF4-FFF2-40B4-BE49-F238E27FC236}">
                <a16:creationId xmlns:a16="http://schemas.microsoft.com/office/drawing/2014/main" id="{FBD055D9-C0D2-DC72-F0DF-02FD5C0D51BF}"/>
              </a:ext>
            </a:extLst>
          </p:cNvPr>
          <p:cNvSpPr txBox="1"/>
          <p:nvPr/>
        </p:nvSpPr>
        <p:spPr>
          <a:xfrm>
            <a:off x="318196" y="3627901"/>
            <a:ext cx="960113" cy="52322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schemeClr val="accent2"/>
                </a:solidFill>
                <a:effectLst/>
                <a:uLnTx/>
                <a:uFillTx/>
                <a:latin typeface="SimHei" panose="02010609060101010101" pitchFamily="49" charset="-122"/>
                <a:ea typeface="SimHei" panose="02010609060101010101" pitchFamily="49" charset="-122"/>
                <a:cs typeface="+mn-cs"/>
              </a:rPr>
              <a:t>解：</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589587FF-5920-EB5C-67FB-4D48DDC5BEF5}"/>
                  </a:ext>
                </a:extLst>
              </p:cNvPr>
              <p:cNvSpPr txBox="1"/>
              <p:nvPr/>
            </p:nvSpPr>
            <p:spPr>
              <a:xfrm>
                <a:off x="959828" y="4641659"/>
                <a:ext cx="13282702" cy="981744"/>
              </a:xfrm>
              <a:prstGeom prst="rect">
                <a:avLst/>
              </a:prstGeom>
              <a:noFill/>
            </p:spPr>
            <p:txBody>
              <a:bodyPr wrap="square">
                <a:spAutoFit/>
              </a:bodyPr>
              <a:lstStyle/>
              <a:p>
                <a14:m>
                  <m:oMath xmlns:m="http://schemas.openxmlformats.org/officeDocument/2006/math">
                    <m:r>
                      <a:rPr lang="en-US" altLang="zh-CN" sz="2800" b="0" i="1">
                        <a:latin typeface="Cambria Math" panose="02040503050406030204" pitchFamily="18" charset="0"/>
                      </a:rPr>
                      <m:t>𝑆</m:t>
                    </m:r>
                    <m:r>
                      <a:rPr lang="en-US" altLang="zh-CN" sz="2800" b="0" i="1">
                        <a:latin typeface="Cambria Math" panose="02040503050406030204" pitchFamily="18" charset="0"/>
                      </a:rPr>
                      <m:t>=</m:t>
                    </m:r>
                    <m:rad>
                      <m:radPr>
                        <m:degHide m:val="on"/>
                        <m:ctrlPr>
                          <a:rPr lang="en-US" altLang="zh-CN" sz="2800" b="0" i="1">
                            <a:latin typeface="Cambria Math" panose="02040503050406030204" pitchFamily="18" charset="0"/>
                          </a:rPr>
                        </m:ctrlPr>
                      </m:radPr>
                      <m:deg/>
                      <m:e>
                        <m:f>
                          <m:fPr>
                            <m:ctrlPr>
                              <a:rPr lang="en-US" altLang="zh-CN" sz="2800" b="0" i="1">
                                <a:latin typeface="Cambria Math" panose="02040503050406030204" pitchFamily="18" charset="0"/>
                              </a:rPr>
                            </m:ctrlPr>
                          </m:fPr>
                          <m:num>
                            <m:nary>
                              <m:naryPr>
                                <m:chr m:val="∑"/>
                                <m:ctrlPr>
                                  <a:rPr lang="en-US" altLang="zh-CN" sz="2800" b="0" i="1">
                                    <a:latin typeface="Cambria Math" panose="02040503050406030204" pitchFamily="18" charset="0"/>
                                  </a:rPr>
                                </m:ctrlPr>
                              </m:naryPr>
                              <m:sub>
                                <m:r>
                                  <a:rPr lang="en-US" altLang="zh-CN" sz="2800" b="0" i="1">
                                    <a:latin typeface="Cambria Math" panose="02040503050406030204" pitchFamily="18" charset="0"/>
                                  </a:rPr>
                                  <m:t>𝑖</m:t>
                                </m:r>
                                <m:r>
                                  <a:rPr lang="en-US" altLang="zh-CN" sz="2800" b="0" i="1">
                                    <a:latin typeface="Cambria Math" panose="02040503050406030204" pitchFamily="18" charset="0"/>
                                  </a:rPr>
                                  <m:t>=1</m:t>
                                </m:r>
                              </m:sub>
                              <m:sup>
                                <m:r>
                                  <a:rPr lang="en-US" altLang="zh-CN" sz="2800" b="0" i="1">
                                    <a:latin typeface="Cambria Math" panose="02040503050406030204" pitchFamily="18" charset="0"/>
                                  </a:rPr>
                                  <m:t>𝑛</m:t>
                                </m:r>
                              </m:sup>
                              <m:e>
                                <m:sSup>
                                  <m:sSupPr>
                                    <m:ctrlPr>
                                      <a:rPr lang="en-US" altLang="zh-CN" sz="2800" b="0" i="1">
                                        <a:latin typeface="Cambria Math" panose="02040503050406030204" pitchFamily="18" charset="0"/>
                                      </a:rPr>
                                    </m:ctrlPr>
                                  </m:sSupPr>
                                  <m:e>
                                    <m:d>
                                      <m:dPr>
                                        <m:ctrlPr>
                                          <a:rPr lang="en-US" altLang="zh-CN" sz="2800" b="0" i="1">
                                            <a:latin typeface="Cambria Math" panose="02040503050406030204" pitchFamily="18" charset="0"/>
                                          </a:rPr>
                                        </m:ctrlPr>
                                      </m:dPr>
                                      <m:e>
                                        <m:sSub>
                                          <m:sSubPr>
                                            <m:ctrlPr>
                                              <a:rPr lang="en-US" altLang="zh-CN" sz="2800" b="0" i="1">
                                                <a:latin typeface="Cambria Math" panose="02040503050406030204" pitchFamily="18" charset="0"/>
                                              </a:rPr>
                                            </m:ctrlPr>
                                          </m:sSubPr>
                                          <m:e>
                                            <m:r>
                                              <a:rPr lang="en-US" altLang="zh-CN" sz="2800" b="0" i="1">
                                                <a:latin typeface="Cambria Math" panose="02040503050406030204" pitchFamily="18" charset="0"/>
                                              </a:rPr>
                                              <m:t>𝐿</m:t>
                                            </m:r>
                                          </m:e>
                                          <m:sub>
                                            <m:r>
                                              <a:rPr lang="en-US" altLang="zh-CN" sz="2800" b="0" i="1">
                                                <a:latin typeface="Cambria Math" panose="02040503050406030204" pitchFamily="18" charset="0"/>
                                              </a:rPr>
                                              <m:t>𝑖</m:t>
                                            </m:r>
                                          </m:sub>
                                        </m:sSub>
                                        <m:r>
                                          <a:rPr lang="en-US" altLang="zh-CN" sz="2800" b="0" i="1">
                                            <a:latin typeface="Cambria Math" panose="02040503050406030204" pitchFamily="18" charset="0"/>
                                          </a:rPr>
                                          <m:t>−</m:t>
                                        </m:r>
                                        <m:acc>
                                          <m:accPr>
                                            <m:chr m:val="̅"/>
                                            <m:ctrlPr>
                                              <a:rPr lang="en-US" altLang="zh-CN" sz="2800" b="0" i="1">
                                                <a:latin typeface="Cambria Math" panose="02040503050406030204" pitchFamily="18" charset="0"/>
                                              </a:rPr>
                                            </m:ctrlPr>
                                          </m:accPr>
                                          <m:e>
                                            <m:r>
                                              <a:rPr lang="en-US" altLang="zh-CN" sz="2800" b="0" i="1">
                                                <a:latin typeface="Cambria Math" panose="02040503050406030204" pitchFamily="18" charset="0"/>
                                              </a:rPr>
                                              <m:t>𝐿</m:t>
                                            </m:r>
                                          </m:e>
                                        </m:acc>
                                      </m:e>
                                    </m:d>
                                  </m:e>
                                  <m:sup>
                                    <m:r>
                                      <a:rPr lang="en-US" altLang="zh-CN" sz="2800" b="0" i="1">
                                        <a:latin typeface="Cambria Math" panose="02040503050406030204" pitchFamily="18" charset="0"/>
                                      </a:rPr>
                                      <m:t>2</m:t>
                                    </m:r>
                                  </m:sup>
                                </m:sSup>
                              </m:e>
                            </m:nary>
                          </m:num>
                          <m:den>
                            <m:r>
                              <a:rPr lang="en-US" altLang="zh-CN" sz="2800" b="0" i="1">
                                <a:latin typeface="Cambria Math" panose="02040503050406030204" pitchFamily="18" charset="0"/>
                              </a:rPr>
                              <m:t>𝑛</m:t>
                            </m:r>
                            <m:r>
                              <a:rPr lang="en-US" altLang="zh-CN" sz="2800" b="0" i="1">
                                <a:latin typeface="Cambria Math" panose="02040503050406030204" pitchFamily="18" charset="0"/>
                              </a:rPr>
                              <m:t>−1</m:t>
                            </m:r>
                          </m:den>
                        </m:f>
                      </m:e>
                    </m:rad>
                    <m:r>
                      <a:rPr lang="zh-CN" altLang="en-US" sz="2800" b="0" i="1">
                        <a:latin typeface="Cambria Math" panose="02040503050406030204" pitchFamily="18" charset="0"/>
                      </a:rPr>
                      <m:t> </m:t>
                    </m:r>
                    <m:r>
                      <a:rPr lang="en-US" altLang="zh-CN" sz="2800" b="0" i="1">
                        <a:latin typeface="Cambria Math" panose="02040503050406030204" pitchFamily="18" charset="0"/>
                      </a:rPr>
                      <m:t>=</m:t>
                    </m:r>
                    <m:rad>
                      <m:radPr>
                        <m:degHide m:val="on"/>
                        <m:ctrlPr>
                          <a:rPr lang="en-US" altLang="zh-CN" sz="2800" b="0" i="1">
                            <a:latin typeface="Cambria Math" panose="02040503050406030204" pitchFamily="18" charset="0"/>
                          </a:rPr>
                        </m:ctrlPr>
                      </m:radPr>
                      <m:deg/>
                      <m:e>
                        <m:f>
                          <m:fPr>
                            <m:ctrlPr>
                              <a:rPr lang="en-US" altLang="zh-CN" sz="2800" b="0" i="1">
                                <a:latin typeface="Cambria Math" panose="02040503050406030204" pitchFamily="18" charset="0"/>
                              </a:rPr>
                            </m:ctrlPr>
                          </m:fPr>
                          <m:num>
                            <m:sSup>
                              <m:sSupPr>
                                <m:ctrlPr>
                                  <a:rPr lang="en-US" altLang="zh-CN" sz="2800" b="0" i="1">
                                    <a:latin typeface="Cambria Math" panose="02040503050406030204" pitchFamily="18" charset="0"/>
                                  </a:rPr>
                                </m:ctrlPr>
                              </m:sSupPr>
                              <m:e>
                                <m:d>
                                  <m:dPr>
                                    <m:ctrlPr>
                                      <a:rPr lang="en-US" altLang="zh-CN" sz="2800" b="0" i="1">
                                        <a:latin typeface="Cambria Math" panose="02040503050406030204" pitchFamily="18" charset="0"/>
                                      </a:rPr>
                                    </m:ctrlPr>
                                  </m:dPr>
                                  <m:e>
                                    <m:r>
                                      <a:rPr lang="en-US" altLang="zh-CN" sz="2800" b="0" i="1">
                                        <a:latin typeface="Cambria Math" panose="02040503050406030204" pitchFamily="18" charset="0"/>
                                      </a:rPr>
                                      <m:t>42.32−42.337</m:t>
                                    </m:r>
                                  </m:e>
                                </m:d>
                              </m:e>
                              <m:sup>
                                <m:r>
                                  <a:rPr lang="en-US" altLang="zh-CN" sz="2800" b="0" i="1">
                                    <a:latin typeface="Cambria Math" panose="02040503050406030204" pitchFamily="18" charset="0"/>
                                  </a:rPr>
                                  <m:t>2</m:t>
                                </m:r>
                              </m:sup>
                            </m:sSup>
                            <m:r>
                              <a:rPr lang="en-US" altLang="zh-CN" sz="2800" b="0" i="1">
                                <a:latin typeface="Cambria Math" panose="02040503050406030204" pitchFamily="18" charset="0"/>
                              </a:rPr>
                              <m:t>+⋯+</m:t>
                            </m:r>
                            <m:sSup>
                              <m:sSupPr>
                                <m:ctrlPr>
                                  <a:rPr lang="en-US" altLang="zh-CN" sz="2800" b="0" i="1">
                                    <a:latin typeface="Cambria Math" panose="02040503050406030204" pitchFamily="18" charset="0"/>
                                  </a:rPr>
                                </m:ctrlPr>
                              </m:sSupPr>
                              <m:e>
                                <m:d>
                                  <m:dPr>
                                    <m:ctrlPr>
                                      <a:rPr lang="en-US" altLang="zh-CN" sz="2800" b="0" i="1">
                                        <a:latin typeface="Cambria Math" panose="02040503050406030204" pitchFamily="18" charset="0"/>
                                      </a:rPr>
                                    </m:ctrlPr>
                                  </m:dPr>
                                  <m:e>
                                    <m:r>
                                      <a:rPr lang="en-US" altLang="zh-CN" sz="2800" b="0" i="1">
                                        <a:latin typeface="Cambria Math" panose="02040503050406030204" pitchFamily="18" charset="0"/>
                                      </a:rPr>
                                      <m:t>42.35−42.337</m:t>
                                    </m:r>
                                  </m:e>
                                </m:d>
                              </m:e>
                              <m:sup>
                                <m:r>
                                  <a:rPr lang="en-US" altLang="zh-CN" sz="2800" b="0" i="1">
                                    <a:latin typeface="Cambria Math" panose="02040503050406030204" pitchFamily="18" charset="0"/>
                                  </a:rPr>
                                  <m:t>2</m:t>
                                </m:r>
                              </m:sup>
                            </m:sSup>
                          </m:num>
                          <m:den>
                            <m:r>
                              <a:rPr lang="en-US" altLang="zh-CN" sz="2800" b="0" i="1">
                                <a:latin typeface="Cambria Math" panose="02040503050406030204" pitchFamily="18" charset="0"/>
                              </a:rPr>
                              <m:t>9</m:t>
                            </m:r>
                          </m:den>
                        </m:f>
                      </m:e>
                    </m:rad>
                    <m:r>
                      <a:rPr lang="en-US" altLang="zh-CN" sz="2800" b="0" i="1">
                        <a:latin typeface="Cambria Math" panose="02040503050406030204" pitchFamily="18" charset="0"/>
                      </a:rPr>
                      <m:t>=</m:t>
                    </m:r>
                    <m:r>
                      <a:rPr lang="en-US" altLang="zh-CN" sz="2800" b="0" i="1" smtClean="0">
                        <a:solidFill>
                          <a:srgbClr val="FF0000"/>
                        </a:solidFill>
                        <a:latin typeface="Cambria Math" panose="02040503050406030204" pitchFamily="18" charset="0"/>
                      </a:rPr>
                      <m:t>0.019</m:t>
                    </m:r>
                  </m:oMath>
                </a14:m>
                <a:r>
                  <a:rPr lang="en-US" altLang="zh-CN" sz="2800" b="0" dirty="0">
                    <a:solidFill>
                      <a:srgbClr val="FF0000"/>
                    </a:solidFill>
                  </a:rPr>
                  <a:t>cm</a:t>
                </a:r>
                <a:endParaRPr lang="zh-CN" altLang="en-US" sz="2800" b="0" dirty="0"/>
              </a:p>
            </p:txBody>
          </p:sp>
        </mc:Choice>
        <mc:Fallback xmlns="">
          <p:sp>
            <p:nvSpPr>
              <p:cNvPr id="10" name="文本框 9">
                <a:extLst>
                  <a:ext uri="{FF2B5EF4-FFF2-40B4-BE49-F238E27FC236}">
                    <a16:creationId xmlns:a16="http://schemas.microsoft.com/office/drawing/2014/main" id="{589587FF-5920-EB5C-67FB-4D48DDC5BEF5}"/>
                  </a:ext>
                </a:extLst>
              </p:cNvPr>
              <p:cNvSpPr txBox="1">
                <a:spLocks noRot="1" noChangeAspect="1" noMove="1" noResize="1" noEditPoints="1" noAdjustHandles="1" noChangeArrowheads="1" noChangeShapeType="1" noTextEdit="1"/>
              </p:cNvSpPr>
              <p:nvPr/>
            </p:nvSpPr>
            <p:spPr>
              <a:xfrm>
                <a:off x="959828" y="4641659"/>
                <a:ext cx="13282702" cy="981744"/>
              </a:xfrm>
              <a:prstGeom prst="rect">
                <a:avLst/>
              </a:prstGeom>
              <a:blipFill>
                <a:blip r:embed="rId4"/>
                <a:stretch>
                  <a:fillRect l="-287" t="-32051" b="-320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2DB9640-E792-2221-6B19-98C012FA00B2}"/>
                  </a:ext>
                </a:extLst>
              </p:cNvPr>
              <p:cNvSpPr txBox="1"/>
              <p:nvPr/>
            </p:nvSpPr>
            <p:spPr>
              <a:xfrm>
                <a:off x="957566" y="5761486"/>
                <a:ext cx="4963314" cy="749244"/>
              </a:xfrm>
              <a:prstGeom prst="rect">
                <a:avLst/>
              </a:prstGeom>
              <a:noFill/>
            </p:spPr>
            <p:txBody>
              <a:bodyPr wrap="square">
                <a:spAutoFit/>
              </a:bodyPr>
              <a:lstStyle/>
              <a:p>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a:latin typeface="Cambria Math" panose="02040503050406030204" pitchFamily="18" charset="0"/>
                          </a:rPr>
                          <m:t>𝑆</m:t>
                        </m:r>
                      </m:e>
                      <m:sub>
                        <m:acc>
                          <m:accPr>
                            <m:chr m:val="̅"/>
                            <m:ctrlPr>
                              <a:rPr lang="en-US" altLang="zh-CN" sz="2800" b="0" i="1">
                                <a:latin typeface="Cambria Math" panose="02040503050406030204" pitchFamily="18" charset="0"/>
                              </a:rPr>
                            </m:ctrlPr>
                          </m:accPr>
                          <m:e>
                            <m:r>
                              <a:rPr lang="en-US" altLang="zh-CN" sz="2800" b="0" i="1">
                                <a:latin typeface="Cambria Math" panose="02040503050406030204" pitchFamily="18" charset="0"/>
                              </a:rPr>
                              <m:t>𝐿</m:t>
                            </m:r>
                          </m:e>
                        </m:acc>
                      </m:sub>
                    </m:sSub>
                    <m:r>
                      <a:rPr lang="en-US" altLang="zh-CN" sz="2800" b="0" i="1">
                        <a:latin typeface="Cambria Math" panose="02040503050406030204" pitchFamily="18" charset="0"/>
                      </a:rPr>
                      <m:t>=</m:t>
                    </m:r>
                    <m:f>
                      <m:fPr>
                        <m:ctrlPr>
                          <a:rPr lang="en-US" altLang="zh-CN" sz="2800" b="0" i="1">
                            <a:latin typeface="Cambria Math" panose="02040503050406030204" pitchFamily="18" charset="0"/>
                          </a:rPr>
                        </m:ctrlPr>
                      </m:fPr>
                      <m:num>
                        <m:r>
                          <a:rPr lang="en-US" altLang="zh-CN" sz="2800" b="0" i="1">
                            <a:latin typeface="Cambria Math" panose="02040503050406030204" pitchFamily="18" charset="0"/>
                          </a:rPr>
                          <m:t>𝑆</m:t>
                        </m:r>
                      </m:num>
                      <m:den>
                        <m:rad>
                          <m:radPr>
                            <m:degHide m:val="on"/>
                            <m:ctrlPr>
                              <a:rPr lang="en-US" altLang="zh-CN" sz="2800" b="0" i="1">
                                <a:latin typeface="Cambria Math" panose="02040503050406030204" pitchFamily="18" charset="0"/>
                              </a:rPr>
                            </m:ctrlPr>
                          </m:radPr>
                          <m:deg/>
                          <m:e>
                            <m:r>
                              <a:rPr lang="en-US" altLang="zh-CN" sz="2800" b="0" i="1">
                                <a:latin typeface="Cambria Math" panose="02040503050406030204" pitchFamily="18" charset="0"/>
                              </a:rPr>
                              <m:t>𝑛</m:t>
                            </m:r>
                          </m:e>
                        </m:rad>
                      </m:den>
                    </m:f>
                    <m:r>
                      <a:rPr lang="en-US" altLang="zh-CN" sz="2800" b="0" i="1">
                        <a:latin typeface="Cambria Math" panose="02040503050406030204" pitchFamily="18" charset="0"/>
                      </a:rPr>
                      <m:t>=</m:t>
                    </m:r>
                    <m:f>
                      <m:fPr>
                        <m:ctrlPr>
                          <a:rPr lang="en-US" altLang="zh-CN" sz="2800" b="0" i="1">
                            <a:latin typeface="Cambria Math" panose="02040503050406030204" pitchFamily="18" charset="0"/>
                          </a:rPr>
                        </m:ctrlPr>
                      </m:fPr>
                      <m:num>
                        <m:r>
                          <a:rPr lang="en-US" altLang="zh-CN" sz="2800" b="0" i="1">
                            <a:latin typeface="Cambria Math" panose="02040503050406030204" pitchFamily="18" charset="0"/>
                          </a:rPr>
                          <m:t>0.019</m:t>
                        </m:r>
                      </m:num>
                      <m:den>
                        <m:rad>
                          <m:radPr>
                            <m:degHide m:val="on"/>
                            <m:ctrlPr>
                              <a:rPr lang="en-US" altLang="zh-CN" sz="2800" b="0" i="1">
                                <a:latin typeface="Cambria Math" panose="02040503050406030204" pitchFamily="18" charset="0"/>
                              </a:rPr>
                            </m:ctrlPr>
                          </m:radPr>
                          <m:deg/>
                          <m:e>
                            <m:r>
                              <a:rPr lang="en-US" altLang="zh-CN" sz="2800" b="0" i="1">
                                <a:latin typeface="Cambria Math" panose="02040503050406030204" pitchFamily="18" charset="0"/>
                              </a:rPr>
                              <m:t>10</m:t>
                            </m:r>
                          </m:e>
                        </m:rad>
                      </m:den>
                    </m:f>
                    <m:r>
                      <m:rPr>
                        <m:sty m:val="p"/>
                      </m:rPr>
                      <a:rPr lang="en-US" altLang="zh-CN" sz="2800" b="0">
                        <a:latin typeface="Cambria Math" panose="02040503050406030204" pitchFamily="18" charset="0"/>
                      </a:rPr>
                      <m:t>cm</m:t>
                    </m:r>
                    <m:r>
                      <a:rPr lang="en-US" altLang="zh-CN" sz="2800" b="0" i="1">
                        <a:latin typeface="Cambria Math" panose="02040503050406030204" pitchFamily="18" charset="0"/>
                      </a:rPr>
                      <m:t>=</m:t>
                    </m:r>
                    <m:r>
                      <a:rPr lang="en-US" altLang="zh-CN" sz="2800" b="0" i="1" smtClean="0">
                        <a:solidFill>
                          <a:srgbClr val="FF0000"/>
                        </a:solidFill>
                        <a:latin typeface="Cambria Math" panose="02040503050406030204" pitchFamily="18" charset="0"/>
                      </a:rPr>
                      <m:t>0.006</m:t>
                    </m:r>
                  </m:oMath>
                </a14:m>
                <a:r>
                  <a:rPr lang="en-US" altLang="zh-CN" sz="2800" b="0" dirty="0">
                    <a:solidFill>
                      <a:srgbClr val="FF0000"/>
                    </a:solidFill>
                  </a:rPr>
                  <a:t>cm</a:t>
                </a:r>
                <a:endParaRPr lang="zh-CN" altLang="en-US" sz="2800" b="0" dirty="0"/>
              </a:p>
            </p:txBody>
          </p:sp>
        </mc:Choice>
        <mc:Fallback xmlns="">
          <p:sp>
            <p:nvSpPr>
              <p:cNvPr id="12" name="文本框 11">
                <a:extLst>
                  <a:ext uri="{FF2B5EF4-FFF2-40B4-BE49-F238E27FC236}">
                    <a16:creationId xmlns:a16="http://schemas.microsoft.com/office/drawing/2014/main" id="{92DB9640-E792-2221-6B19-98C012FA00B2}"/>
                  </a:ext>
                </a:extLst>
              </p:cNvPr>
              <p:cNvSpPr txBox="1">
                <a:spLocks noRot="1" noChangeAspect="1" noMove="1" noResize="1" noEditPoints="1" noAdjustHandles="1" noChangeArrowheads="1" noChangeShapeType="1" noTextEdit="1"/>
              </p:cNvSpPr>
              <p:nvPr/>
            </p:nvSpPr>
            <p:spPr>
              <a:xfrm>
                <a:off x="957566" y="5761486"/>
                <a:ext cx="4963314" cy="749244"/>
              </a:xfrm>
              <a:prstGeom prst="rect">
                <a:avLst/>
              </a:prstGeom>
              <a:blipFill>
                <a:blip r:embed="rId5"/>
                <a:stretch>
                  <a:fillRect l="-765" b="-5000"/>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230" name="Text Box 14">
                <a:extLst>
                  <a:ext uri="{FF2B5EF4-FFF2-40B4-BE49-F238E27FC236}">
                    <a16:creationId xmlns:a16="http://schemas.microsoft.com/office/drawing/2014/main" id="{644AB8F7-B540-DF69-9F88-CBD4C474C99C}"/>
                  </a:ext>
                </a:extLst>
              </p:cNvPr>
              <p:cNvSpPr txBox="1">
                <a:spLocks noChangeArrowheads="1"/>
              </p:cNvSpPr>
              <p:nvPr/>
            </p:nvSpPr>
            <p:spPr bwMode="auto">
              <a:xfrm>
                <a:off x="334728" y="1154985"/>
                <a:ext cx="10758340" cy="1384299"/>
              </a:xfrm>
              <a:prstGeom prst="rect">
                <a:avLst/>
              </a:prstGeom>
              <a:noFill/>
              <a:ln>
                <a:noFill/>
              </a:ln>
              <a:effectLst/>
              <a:extLst>
                <a:ext uri="{909E8E84-426E-40DD-AFC4-6F175D3DCCD1}">
                  <a14:hiddenFill>
                    <a:solidFill>
                      <a:schemeClr val="accent1"/>
                    </a:solidFill>
                  </a14:hiddenFill>
                </a:ext>
                <a:ext uri="{91240B29-F687-4F45-9708-019B960494DF}">
                  <a14:hiddenLine w="12700">
                    <a:solidFill>
                      <a:schemeClr val="tx1"/>
                    </a:solidFill>
                    <a:miter lim="800000"/>
                    <a:headEnd type="none" w="sm" len="sm"/>
                    <a:tailEnd type="none" w="sm" len="sm"/>
                  </a14:hiddenLine>
                </a:ext>
                <a:ext uri="{AF507438-7753-43E0-B8FC-AC1667EBCBE1}">
                  <a14:hiddenEffects>
                    <a:effectLst>
                      <a:outerShdw dist="35921" dir="2700000" algn="ctr" rotWithShape="0">
                        <a:schemeClr val="bg2"/>
                      </a:outerShdw>
                    </a:effectLst>
                  </a14:hiddenEffects>
                </a:ext>
              </a:extLst>
            </p:spPr>
            <p:txBody>
              <a:bodyPr wrap="square">
                <a:spAutoFit/>
              </a:bodyPr>
              <a:lstStyle/>
              <a:p>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 </a:t>
                </a:r>
                <a14:m>
                  <m:oMath xmlns:m="http://schemas.openxmlformats.org/officeDocument/2006/math">
                    <m:sSub>
                      <m:sSubPr>
                        <m:ctrlPr>
                          <a:rPr lang="en-US" altLang="zh-CN" sz="2800" b="0" i="1">
                            <a:solidFill>
                              <a:srgbClr val="003366"/>
                            </a:solidFill>
                            <a:latin typeface="Cambria Math" panose="02040503050406030204" pitchFamily="18" charset="0"/>
                            <a:ea typeface="仿宋_GB2312" panose="02010609030101010101" pitchFamily="49" charset="-122"/>
                          </a:rPr>
                        </m:ctrlPr>
                      </m:sSubPr>
                      <m:e>
                        <m:r>
                          <a:rPr lang="en-US" altLang="zh-CN" sz="2800" b="0" i="1">
                            <a:solidFill>
                              <a:srgbClr val="003366"/>
                            </a:solidFill>
                            <a:latin typeface="Cambria Math" panose="02040503050406030204" pitchFamily="18" charset="0"/>
                            <a:ea typeface="仿宋_GB2312" panose="02010609030101010101" pitchFamily="49" charset="-122"/>
                          </a:rPr>
                          <m:t>𝑆</m:t>
                        </m:r>
                      </m:e>
                      <m:sub>
                        <m:acc>
                          <m:accPr>
                            <m:chr m:val="̅"/>
                            <m:ctrlPr>
                              <a:rPr lang="en-US" altLang="zh-CN" sz="2800" b="0" i="1">
                                <a:solidFill>
                                  <a:srgbClr val="003366"/>
                                </a:solidFill>
                                <a:latin typeface="Cambria Math" panose="02040503050406030204" pitchFamily="18" charset="0"/>
                                <a:ea typeface="仿宋_GB2312" panose="02010609030101010101" pitchFamily="49" charset="-122"/>
                              </a:rPr>
                            </m:ctrlPr>
                          </m:accPr>
                          <m:e>
                            <m:r>
                              <a:rPr lang="en-US" altLang="zh-CN" sz="2800" b="0" i="1">
                                <a:solidFill>
                                  <a:srgbClr val="003366"/>
                                </a:solidFill>
                                <a:latin typeface="Cambria Math" panose="02040503050406030204" pitchFamily="18" charset="0"/>
                                <a:ea typeface="仿宋_GB2312" panose="02010609030101010101" pitchFamily="49" charset="-122"/>
                              </a:rPr>
                              <m:t>𝑁</m:t>
                            </m:r>
                          </m:e>
                        </m:acc>
                      </m:sub>
                    </m:sSub>
                  </m:oMath>
                </a14:m>
                <a:r>
                  <a:rPr lang="zh-CN" altLang="en-US" sz="2800" dirty="0">
                    <a:solidFill>
                      <a:srgbClr val="003366"/>
                    </a:solidFill>
                    <a:latin typeface="Times New Roman" panose="02020603050405020304" pitchFamily="18" charset="0"/>
                    <a:ea typeface="Microsoft YaHei" panose="020B0503020204020204" pitchFamily="34" charset="-122"/>
                    <a:cs typeface="Times New Roman" panose="02020603050405020304" pitchFamily="18" charset="0"/>
                  </a:rPr>
                  <a:t>只是一个通过数理统计估算的值，表示</a:t>
                </a:r>
                <a:r>
                  <a:rPr lang="zh-CN" altLang="en-US" sz="2800" dirty="0">
                    <a:solidFill>
                      <a:srgbClr val="A50021"/>
                    </a:solidFill>
                    <a:latin typeface="Times New Roman" panose="02020603050405020304" pitchFamily="18" charset="0"/>
                    <a:ea typeface="Microsoft YaHei" panose="020B0503020204020204" pitchFamily="34" charset="-122"/>
                    <a:cs typeface="Times New Roman" panose="02020603050405020304" pitchFamily="18" charset="0"/>
                  </a:rPr>
                  <a:t>真值</a:t>
                </a:r>
                <a:r>
                  <a:rPr lang="zh-CN" altLang="en-US" sz="2800" dirty="0">
                    <a:solidFill>
                      <a:srgbClr val="003366"/>
                    </a:solidFill>
                    <a:latin typeface="Times New Roman" panose="02020603050405020304" pitchFamily="18" charset="0"/>
                    <a:ea typeface="Microsoft YaHei" panose="020B0503020204020204" pitchFamily="34" charset="-122"/>
                    <a:cs typeface="Times New Roman" panose="02020603050405020304" pitchFamily="18" charset="0"/>
                  </a:rPr>
                  <a:t>以一定的概率被包含在</a:t>
                </a:r>
                <a14:m>
                  <m:oMath xmlns:m="http://schemas.openxmlformats.org/officeDocument/2006/math">
                    <m:d>
                      <m:dPr>
                        <m:ctrlPr>
                          <a:rPr lang="en-US" altLang="zh-CN" sz="2800" b="0" i="1">
                            <a:solidFill>
                              <a:srgbClr val="003366"/>
                            </a:solidFill>
                            <a:latin typeface="Cambria Math" panose="02040503050406030204" pitchFamily="18" charset="0"/>
                            <a:ea typeface="仿宋_GB2312" panose="02010609030101010101" pitchFamily="49" charset="-122"/>
                          </a:rPr>
                        </m:ctrlPr>
                      </m:dPr>
                      <m:e>
                        <m:acc>
                          <m:accPr>
                            <m:chr m:val="̅"/>
                            <m:ctrlPr>
                              <a:rPr lang="en-US" altLang="zh-CN" sz="2800" b="0" i="1">
                                <a:solidFill>
                                  <a:srgbClr val="003366"/>
                                </a:solidFill>
                                <a:latin typeface="Cambria Math" panose="02040503050406030204" pitchFamily="18" charset="0"/>
                                <a:ea typeface="仿宋_GB2312" panose="02010609030101010101" pitchFamily="49" charset="-122"/>
                              </a:rPr>
                            </m:ctrlPr>
                          </m:accPr>
                          <m:e>
                            <m:r>
                              <a:rPr lang="en-US" altLang="zh-CN" sz="2800" b="0" i="1">
                                <a:solidFill>
                                  <a:srgbClr val="003366"/>
                                </a:solidFill>
                                <a:latin typeface="Cambria Math" panose="02040503050406030204" pitchFamily="18" charset="0"/>
                                <a:ea typeface="仿宋_GB2312" panose="02010609030101010101" pitchFamily="49" charset="-122"/>
                              </a:rPr>
                              <m:t>𝑁</m:t>
                            </m:r>
                          </m:e>
                        </m:acc>
                        <m:r>
                          <a:rPr lang="en-US" altLang="zh-CN" sz="2800" b="0" i="1">
                            <a:solidFill>
                              <a:srgbClr val="003366"/>
                            </a:solidFill>
                            <a:latin typeface="Cambria Math" panose="02040503050406030204" pitchFamily="18" charset="0"/>
                            <a:ea typeface="仿宋_GB2312" panose="02010609030101010101" pitchFamily="49" charset="-122"/>
                          </a:rPr>
                          <m:t>−</m:t>
                        </m:r>
                        <m:sSub>
                          <m:sSubPr>
                            <m:ctrlPr>
                              <a:rPr lang="en-US" altLang="zh-CN" sz="2800" b="0" i="1">
                                <a:solidFill>
                                  <a:srgbClr val="003366"/>
                                </a:solidFill>
                                <a:latin typeface="Cambria Math" panose="02040503050406030204" pitchFamily="18" charset="0"/>
                                <a:ea typeface="仿宋_GB2312" panose="02010609030101010101" pitchFamily="49" charset="-122"/>
                              </a:rPr>
                            </m:ctrlPr>
                          </m:sSubPr>
                          <m:e>
                            <m:r>
                              <a:rPr lang="en-US" altLang="zh-CN" sz="2800" b="0" i="1">
                                <a:solidFill>
                                  <a:srgbClr val="003366"/>
                                </a:solidFill>
                                <a:latin typeface="Cambria Math" panose="02040503050406030204" pitchFamily="18" charset="0"/>
                                <a:ea typeface="仿宋_GB2312" panose="02010609030101010101" pitchFamily="49" charset="-122"/>
                              </a:rPr>
                              <m:t>𝑆</m:t>
                            </m:r>
                          </m:e>
                          <m:sub>
                            <m:acc>
                              <m:accPr>
                                <m:chr m:val="̅"/>
                                <m:ctrlPr>
                                  <a:rPr lang="en-US" altLang="zh-CN" sz="2800" b="0" i="1">
                                    <a:solidFill>
                                      <a:srgbClr val="003366"/>
                                    </a:solidFill>
                                    <a:latin typeface="Cambria Math" panose="02040503050406030204" pitchFamily="18" charset="0"/>
                                    <a:ea typeface="仿宋_GB2312" panose="02010609030101010101" pitchFamily="49" charset="-122"/>
                                  </a:rPr>
                                </m:ctrlPr>
                              </m:accPr>
                              <m:e>
                                <m:r>
                                  <a:rPr lang="en-US" altLang="zh-CN" sz="2800" b="0" i="1">
                                    <a:solidFill>
                                      <a:srgbClr val="003366"/>
                                    </a:solidFill>
                                    <a:latin typeface="Cambria Math" panose="02040503050406030204" pitchFamily="18" charset="0"/>
                                    <a:ea typeface="仿宋_GB2312" panose="02010609030101010101" pitchFamily="49" charset="-122"/>
                                  </a:rPr>
                                  <m:t>𝑁</m:t>
                                </m:r>
                              </m:e>
                            </m:acc>
                          </m:sub>
                        </m:sSub>
                      </m:e>
                    </m:d>
                    <m:r>
                      <a:rPr lang="en-US" altLang="zh-CN" sz="2800" b="0" i="1">
                        <a:solidFill>
                          <a:srgbClr val="003366"/>
                        </a:solidFill>
                        <a:latin typeface="Cambria Math" panose="02040503050406030204" pitchFamily="18" charset="0"/>
                        <a:ea typeface="仿宋_GB2312" panose="02010609030101010101" pitchFamily="49" charset="-122"/>
                      </a:rPr>
                      <m:t>∼(</m:t>
                    </m:r>
                    <m:acc>
                      <m:accPr>
                        <m:chr m:val="̅"/>
                        <m:ctrlPr>
                          <a:rPr lang="en-US" altLang="zh-CN" sz="2800" b="0" i="1">
                            <a:solidFill>
                              <a:srgbClr val="003366"/>
                            </a:solidFill>
                            <a:latin typeface="Cambria Math" panose="02040503050406030204" pitchFamily="18" charset="0"/>
                            <a:ea typeface="仿宋_GB2312" panose="02010609030101010101" pitchFamily="49" charset="-122"/>
                          </a:rPr>
                        </m:ctrlPr>
                      </m:accPr>
                      <m:e>
                        <m:r>
                          <a:rPr lang="en-US" altLang="zh-CN" sz="2800" b="0" i="1">
                            <a:solidFill>
                              <a:srgbClr val="003366"/>
                            </a:solidFill>
                            <a:latin typeface="Cambria Math" panose="02040503050406030204" pitchFamily="18" charset="0"/>
                            <a:ea typeface="仿宋_GB2312" panose="02010609030101010101" pitchFamily="49" charset="-122"/>
                          </a:rPr>
                          <m:t>𝑁</m:t>
                        </m:r>
                      </m:e>
                    </m:acc>
                    <m:r>
                      <a:rPr lang="en-US" altLang="zh-CN" sz="2800" b="0" i="1">
                        <a:solidFill>
                          <a:srgbClr val="003366"/>
                        </a:solidFill>
                        <a:latin typeface="Cambria Math" panose="02040503050406030204" pitchFamily="18" charset="0"/>
                        <a:ea typeface="仿宋_GB2312" panose="02010609030101010101" pitchFamily="49" charset="-122"/>
                      </a:rPr>
                      <m:t>+</m:t>
                    </m:r>
                    <m:sSub>
                      <m:sSubPr>
                        <m:ctrlPr>
                          <a:rPr lang="en-US" altLang="zh-CN" sz="2800" b="0" i="1">
                            <a:solidFill>
                              <a:srgbClr val="003366"/>
                            </a:solidFill>
                            <a:latin typeface="Cambria Math" panose="02040503050406030204" pitchFamily="18" charset="0"/>
                            <a:ea typeface="仿宋_GB2312" panose="02010609030101010101" pitchFamily="49" charset="-122"/>
                          </a:rPr>
                        </m:ctrlPr>
                      </m:sSubPr>
                      <m:e>
                        <m:r>
                          <a:rPr lang="en-US" altLang="zh-CN" sz="2800" b="0" i="1">
                            <a:solidFill>
                              <a:srgbClr val="003366"/>
                            </a:solidFill>
                            <a:latin typeface="Cambria Math" panose="02040503050406030204" pitchFamily="18" charset="0"/>
                            <a:ea typeface="仿宋_GB2312" panose="02010609030101010101" pitchFamily="49" charset="-122"/>
                          </a:rPr>
                          <m:t>𝑆</m:t>
                        </m:r>
                      </m:e>
                      <m:sub>
                        <m:acc>
                          <m:accPr>
                            <m:chr m:val="̅"/>
                            <m:ctrlPr>
                              <a:rPr lang="en-US" altLang="zh-CN" sz="2800" b="0" i="1">
                                <a:solidFill>
                                  <a:srgbClr val="003366"/>
                                </a:solidFill>
                                <a:latin typeface="Cambria Math" panose="02040503050406030204" pitchFamily="18" charset="0"/>
                                <a:ea typeface="仿宋_GB2312" panose="02010609030101010101" pitchFamily="49" charset="-122"/>
                              </a:rPr>
                            </m:ctrlPr>
                          </m:accPr>
                          <m:e>
                            <m:r>
                              <a:rPr lang="en-US" altLang="zh-CN" sz="2800" b="0" i="1">
                                <a:solidFill>
                                  <a:srgbClr val="003366"/>
                                </a:solidFill>
                                <a:latin typeface="Cambria Math" panose="02040503050406030204" pitchFamily="18" charset="0"/>
                                <a:ea typeface="仿宋_GB2312" panose="02010609030101010101" pitchFamily="49" charset="-122"/>
                              </a:rPr>
                              <m:t>𝑁</m:t>
                            </m:r>
                          </m:e>
                        </m:acc>
                      </m:sub>
                    </m:sSub>
                    <m:r>
                      <a:rPr lang="en-US" altLang="zh-CN" sz="2800" b="0" i="1">
                        <a:solidFill>
                          <a:srgbClr val="003366"/>
                        </a:solidFill>
                        <a:latin typeface="Cambria Math" panose="02040503050406030204" pitchFamily="18" charset="0"/>
                        <a:ea typeface="仿宋_GB2312" panose="02010609030101010101" pitchFamily="49" charset="-122"/>
                      </a:rPr>
                      <m:t>)</m:t>
                    </m:r>
                  </m:oMath>
                </a14:m>
                <a:r>
                  <a:rPr lang="zh-CN" altLang="en-US" sz="2800" b="0" dirty="0">
                    <a:solidFill>
                      <a:srgbClr val="003366"/>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800" dirty="0">
                    <a:solidFill>
                      <a:srgbClr val="003366"/>
                    </a:solidFill>
                    <a:latin typeface="Times New Roman" panose="02020603050405020304" pitchFamily="18" charset="0"/>
                    <a:ea typeface="Microsoft YaHei" panose="020B0503020204020204" pitchFamily="34" charset="-122"/>
                    <a:cs typeface="Times New Roman" panose="02020603050405020304" pitchFamily="18" charset="0"/>
                  </a:rPr>
                  <a:t>范围内，可算出这个概率是</a:t>
                </a:r>
                <a:r>
                  <a:rPr lang="en-US" altLang="zh-CN" sz="2800" dirty="0">
                    <a:solidFill>
                      <a:srgbClr val="003366"/>
                    </a:solidFill>
                    <a:latin typeface="Times New Roman" panose="02020603050405020304" pitchFamily="18" charset="0"/>
                    <a:ea typeface="Microsoft YaHei" panose="020B0503020204020204" pitchFamily="34" charset="-122"/>
                    <a:cs typeface="Times New Roman" panose="02020603050405020304" pitchFamily="18" charset="0"/>
                  </a:rPr>
                  <a:t>68.3%</a:t>
                </a:r>
                <a:r>
                  <a:rPr lang="zh-CN" altLang="en-US" sz="2800" dirty="0">
                    <a:solidFill>
                      <a:srgbClr val="003366"/>
                    </a:solidFill>
                    <a:latin typeface="Times New Roman" panose="02020603050405020304" pitchFamily="18" charset="0"/>
                    <a:ea typeface="Microsoft YaHei" panose="020B0503020204020204" pitchFamily="34" charset="-122"/>
                    <a:cs typeface="Times New Roman" panose="02020603050405020304" pitchFamily="18" charset="0"/>
                  </a:rPr>
                  <a:t>。称之为置信概率或置信度。</a:t>
                </a:r>
              </a:p>
            </p:txBody>
          </p:sp>
        </mc:Choice>
        <mc:Fallback xmlns="">
          <p:sp>
            <p:nvSpPr>
              <p:cNvPr id="9230" name="Text Box 14">
                <a:extLst>
                  <a:ext uri="{FF2B5EF4-FFF2-40B4-BE49-F238E27FC236}">
                    <a16:creationId xmlns:a16="http://schemas.microsoft.com/office/drawing/2014/main" id="{644AB8F7-B540-DF69-9F88-CBD4C474C99C}"/>
                  </a:ext>
                </a:extLst>
              </p:cNvPr>
              <p:cNvSpPr txBox="1">
                <a:spLocks noRot="1" noChangeAspect="1" noMove="1" noResize="1" noEditPoints="1" noAdjustHandles="1" noChangeArrowheads="1" noChangeShapeType="1" noTextEdit="1"/>
              </p:cNvSpPr>
              <p:nvPr/>
            </p:nvSpPr>
            <p:spPr bwMode="auto">
              <a:xfrm>
                <a:off x="334728" y="1154985"/>
                <a:ext cx="10758340" cy="1384299"/>
              </a:xfrm>
              <a:prstGeom prst="rect">
                <a:avLst/>
              </a:prstGeom>
              <a:blipFill>
                <a:blip r:embed="rId2"/>
                <a:stretch>
                  <a:fillRect l="-1179" t="-4505" b="-1081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Rectangle 2">
            <a:extLst>
              <a:ext uri="{FF2B5EF4-FFF2-40B4-BE49-F238E27FC236}">
                <a16:creationId xmlns:a16="http://schemas.microsoft.com/office/drawing/2014/main" id="{B2EC5A4E-74C9-7C89-378F-47FF9277604D}"/>
              </a:ext>
            </a:extLst>
          </p:cNvPr>
          <p:cNvSpPr txBox="1">
            <a:spLocks noChangeArrowheads="1"/>
          </p:cNvSpPr>
          <p:nvPr/>
        </p:nvSpPr>
        <p:spPr>
          <a:xfrm>
            <a:off x="316075" y="269259"/>
            <a:ext cx="4627797" cy="6510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rgbClr val="FF3300"/>
              </a:buClr>
              <a:buSzPct val="130000"/>
            </a:pPr>
            <a:r>
              <a:rPr lang="zh-CN" altLang="en-US" sz="4000" dirty="0">
                <a:solidFill>
                  <a:srgbClr val="003365"/>
                </a:solidFill>
                <a:latin typeface="SimHei" panose="02010609060101010101" pitchFamily="49" charset="-122"/>
                <a:ea typeface="SimHei" panose="02010609060101010101" pitchFamily="49" charset="-122"/>
              </a:rPr>
              <a:t>置信概率和置信限</a:t>
            </a:r>
          </a:p>
        </p:txBody>
      </p:sp>
      <p:grpSp>
        <p:nvGrpSpPr>
          <p:cNvPr id="3" name="组合 2">
            <a:extLst>
              <a:ext uri="{FF2B5EF4-FFF2-40B4-BE49-F238E27FC236}">
                <a16:creationId xmlns:a16="http://schemas.microsoft.com/office/drawing/2014/main" id="{71A79CB0-5657-E411-84DF-A3D133745BD5}"/>
              </a:ext>
            </a:extLst>
          </p:cNvPr>
          <p:cNvGrpSpPr/>
          <p:nvPr/>
        </p:nvGrpSpPr>
        <p:grpSpPr>
          <a:xfrm>
            <a:off x="284205" y="78031"/>
            <a:ext cx="5488477" cy="1117600"/>
            <a:chOff x="123567" y="53615"/>
            <a:chExt cx="5488477" cy="1117600"/>
          </a:xfrm>
        </p:grpSpPr>
        <p:pic>
          <p:nvPicPr>
            <p:cNvPr id="4" name="图片 3">
              <a:extLst>
                <a:ext uri="{FF2B5EF4-FFF2-40B4-BE49-F238E27FC236}">
                  <a16:creationId xmlns:a16="http://schemas.microsoft.com/office/drawing/2014/main" id="{4FCAA99D-32EC-A557-5568-24338D1D3854}"/>
                </a:ext>
              </a:extLst>
            </p:cNvPr>
            <p:cNvPicPr>
              <a:picLocks noChangeAspect="1"/>
            </p:cNvPicPr>
            <p:nvPr/>
          </p:nvPicPr>
          <p:blipFill>
            <a:blip r:embed="rId3"/>
            <a:stretch>
              <a:fillRect/>
            </a:stretch>
          </p:blipFill>
          <p:spPr>
            <a:xfrm>
              <a:off x="4443644" y="53615"/>
              <a:ext cx="1168400" cy="1117600"/>
            </a:xfrm>
            <a:prstGeom prst="rect">
              <a:avLst/>
            </a:prstGeom>
          </p:spPr>
        </p:pic>
        <p:cxnSp>
          <p:nvCxnSpPr>
            <p:cNvPr id="5" name="直线连接符 4">
              <a:extLst>
                <a:ext uri="{FF2B5EF4-FFF2-40B4-BE49-F238E27FC236}">
                  <a16:creationId xmlns:a16="http://schemas.microsoft.com/office/drawing/2014/main" id="{4438EA57-163C-9B99-747D-B580E65F74D0}"/>
                </a:ext>
              </a:extLst>
            </p:cNvPr>
            <p:cNvCxnSpPr>
              <a:cxnSpLocks/>
            </p:cNvCxnSpPr>
            <p:nvPr/>
          </p:nvCxnSpPr>
          <p:spPr>
            <a:xfrm>
              <a:off x="123567" y="1061128"/>
              <a:ext cx="5455822" cy="0"/>
            </a:xfrm>
            <a:prstGeom prst="line">
              <a:avLst/>
            </a:prstGeom>
            <a:ln w="28575">
              <a:solidFill>
                <a:srgbClr val="2F5597"/>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 name="Text Box 21">
                <a:extLst>
                  <a:ext uri="{FF2B5EF4-FFF2-40B4-BE49-F238E27FC236}">
                    <a16:creationId xmlns:a16="http://schemas.microsoft.com/office/drawing/2014/main" id="{C374264E-F9B7-1C08-9DFA-ADB73F0949C9}"/>
                  </a:ext>
                </a:extLst>
              </p:cNvPr>
              <p:cNvSpPr txBox="1">
                <a:spLocks noChangeArrowheads="1"/>
              </p:cNvSpPr>
              <p:nvPr/>
            </p:nvSpPr>
            <p:spPr bwMode="auto">
              <a:xfrm>
                <a:off x="364185" y="2604329"/>
                <a:ext cx="8656762" cy="52322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type="none" w="sm" len="sm"/>
                    <a:tailEnd type="none" w="sm" len="sm"/>
                  </a14:hiddenLine>
                </a:ext>
                <a:ext uri="{AF507438-7753-43E0-B8FC-AC1667EBCBE1}">
                  <a14:hiddenEffects>
                    <a:effectLst>
                      <a:outerShdw dist="35921" dir="2700000" algn="ctr" rotWithShape="0">
                        <a:schemeClr val="bg2"/>
                      </a:outerShdw>
                    </a:effectLst>
                  </a14:hiddenEffects>
                </a:ext>
              </a:extLst>
            </p:spPr>
            <p:txBody>
              <a:bodyPr wrap="square">
                <a:spAutoFit/>
              </a:bodyPr>
              <a:lstStyle/>
              <a:p>
                <a14:m>
                  <m:oMath xmlns:m="http://schemas.openxmlformats.org/officeDocument/2006/math">
                    <m:sSub>
                      <m:sSubPr>
                        <m:ctrlPr>
                          <a:rPr lang="en-US" altLang="zh-CN" sz="2800" b="0" i="1">
                            <a:solidFill>
                              <a:srgbClr val="003366"/>
                            </a:solidFill>
                            <a:latin typeface="Cambria Math" panose="02040503050406030204" pitchFamily="18" charset="0"/>
                            <a:ea typeface="仿宋_GB2312" panose="02010609030101010101" pitchFamily="49" charset="-122"/>
                          </a:rPr>
                        </m:ctrlPr>
                      </m:sSubPr>
                      <m:e>
                        <m:r>
                          <a:rPr lang="en-US" altLang="zh-CN" sz="2800" b="0" i="1">
                            <a:solidFill>
                              <a:srgbClr val="003366"/>
                            </a:solidFill>
                            <a:latin typeface="Cambria Math" panose="02040503050406030204" pitchFamily="18" charset="0"/>
                            <a:ea typeface="仿宋_GB2312" panose="02010609030101010101" pitchFamily="49" charset="-122"/>
                          </a:rPr>
                          <m:t>𝑆</m:t>
                        </m:r>
                      </m:e>
                      <m:sub>
                        <m:acc>
                          <m:accPr>
                            <m:chr m:val="̅"/>
                            <m:ctrlPr>
                              <a:rPr lang="en-US" altLang="zh-CN" sz="2800" b="0" i="1">
                                <a:solidFill>
                                  <a:srgbClr val="003366"/>
                                </a:solidFill>
                                <a:latin typeface="Cambria Math" panose="02040503050406030204" pitchFamily="18" charset="0"/>
                                <a:ea typeface="仿宋_GB2312" panose="02010609030101010101" pitchFamily="49" charset="-122"/>
                              </a:rPr>
                            </m:ctrlPr>
                          </m:accPr>
                          <m:e>
                            <m:r>
                              <a:rPr lang="en-US" altLang="zh-CN" sz="2800" b="0" i="1">
                                <a:solidFill>
                                  <a:srgbClr val="003366"/>
                                </a:solidFill>
                                <a:latin typeface="Cambria Math" panose="02040503050406030204" pitchFamily="18" charset="0"/>
                                <a:ea typeface="仿宋_GB2312" panose="02010609030101010101" pitchFamily="49" charset="-122"/>
                              </a:rPr>
                              <m:t>𝑁</m:t>
                            </m:r>
                          </m:e>
                        </m:acc>
                      </m:sub>
                    </m:sSub>
                  </m:oMath>
                </a14:m>
                <a:r>
                  <a:rPr lang="zh-CN" altLang="en-US" sz="2800" dirty="0">
                    <a:solidFill>
                      <a:srgbClr val="003366"/>
                    </a:solidFill>
                    <a:latin typeface="Times New Roman" panose="02020603050405020304" pitchFamily="18" charset="0"/>
                    <a:ea typeface="Microsoft YaHei" panose="020B0503020204020204" pitchFamily="34" charset="-122"/>
                    <a:cs typeface="Times New Roman" panose="02020603050405020304" pitchFamily="18" charset="0"/>
                  </a:rPr>
                  <a:t>是一个误差范围，称为</a:t>
                </a:r>
                <a:r>
                  <a:rPr lang="zh-CN" altLang="en-US" sz="2800" dirty="0">
                    <a:solidFill>
                      <a:srgbClr val="000068"/>
                    </a:solidFill>
                    <a:latin typeface="Times New Roman" panose="02020603050405020304" pitchFamily="18" charset="0"/>
                    <a:ea typeface="Microsoft YaHei" panose="020B0503020204020204" pitchFamily="34" charset="-122"/>
                    <a:cs typeface="Times New Roman" panose="02020603050405020304" pitchFamily="18" charset="0"/>
                  </a:rPr>
                  <a:t>“误差限”或“置信限”</a:t>
                </a:r>
              </a:p>
            </p:txBody>
          </p:sp>
        </mc:Choice>
        <mc:Fallback xmlns="">
          <p:sp>
            <p:nvSpPr>
              <p:cNvPr id="8" name="Text Box 21">
                <a:extLst>
                  <a:ext uri="{FF2B5EF4-FFF2-40B4-BE49-F238E27FC236}">
                    <a16:creationId xmlns:a16="http://schemas.microsoft.com/office/drawing/2014/main" id="{C374264E-F9B7-1C08-9DFA-ADB73F0949C9}"/>
                  </a:ext>
                </a:extLst>
              </p:cNvPr>
              <p:cNvSpPr txBox="1">
                <a:spLocks noRot="1" noChangeAspect="1" noMove="1" noResize="1" noEditPoints="1" noAdjustHandles="1" noChangeArrowheads="1" noChangeShapeType="1" noTextEdit="1"/>
              </p:cNvSpPr>
              <p:nvPr/>
            </p:nvSpPr>
            <p:spPr bwMode="auto">
              <a:xfrm>
                <a:off x="364185" y="2604329"/>
                <a:ext cx="8656762" cy="523220"/>
              </a:xfrm>
              <a:prstGeom prst="rect">
                <a:avLst/>
              </a:prstGeom>
              <a:blipFill>
                <a:blip r:embed="rId4"/>
                <a:stretch>
                  <a:fillRect l="-439" t="-9302" b="-3023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pic>
        <p:nvPicPr>
          <p:cNvPr id="1028" name="Picture 4" descr="undefined">
            <a:extLst>
              <a:ext uri="{FF2B5EF4-FFF2-40B4-BE49-F238E27FC236}">
                <a16:creationId xmlns:a16="http://schemas.microsoft.com/office/drawing/2014/main" id="{3CC510DB-B075-15CF-F7CA-F7F9D4BD80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8537" y="3305944"/>
            <a:ext cx="7113600" cy="35568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BC3416D-AE8B-A882-7B81-EB500235AE67}"/>
                  </a:ext>
                </a:extLst>
              </p:cNvPr>
              <p:cNvSpPr txBox="1"/>
              <p:nvPr/>
            </p:nvSpPr>
            <p:spPr>
              <a:xfrm>
                <a:off x="535582" y="3192594"/>
                <a:ext cx="3555397" cy="11031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800" b="0" i="1" smtClean="0">
                          <a:solidFill>
                            <a:srgbClr val="C00000"/>
                          </a:solidFill>
                          <a:latin typeface="Cambria Math" panose="02040503050406030204" pitchFamily="18" charset="0"/>
                        </a:rPr>
                        <m:t>𝑃</m:t>
                      </m:r>
                      <m:d>
                        <m:dPr>
                          <m:ctrlPr>
                            <a:rPr kumimoji="1" lang="en-US" altLang="zh-CN" sz="2800" b="0" i="1" smtClean="0">
                              <a:solidFill>
                                <a:srgbClr val="C00000"/>
                              </a:solidFill>
                              <a:latin typeface="Cambria Math" panose="02040503050406030204" pitchFamily="18" charset="0"/>
                            </a:rPr>
                          </m:ctrlPr>
                        </m:dPr>
                        <m:e>
                          <m:r>
                            <a:rPr kumimoji="1" lang="en-US" altLang="zh-CN" sz="2800" b="0" i="1" smtClean="0">
                              <a:solidFill>
                                <a:srgbClr val="C00000"/>
                              </a:solidFill>
                              <a:latin typeface="Cambria Math" panose="02040503050406030204" pitchFamily="18" charset="0"/>
                            </a:rPr>
                            <m:t>𝑐</m:t>
                          </m:r>
                        </m:e>
                      </m:d>
                      <m:r>
                        <a:rPr kumimoji="1" lang="en-US" altLang="zh-CN" sz="2800" b="0" i="1" smtClean="0">
                          <a:solidFill>
                            <a:srgbClr val="C00000"/>
                          </a:solidFill>
                          <a:latin typeface="Cambria Math" panose="02040503050406030204" pitchFamily="18" charset="0"/>
                        </a:rPr>
                        <m:t>=</m:t>
                      </m:r>
                      <m:nary>
                        <m:naryPr>
                          <m:ctrlPr>
                            <a:rPr kumimoji="1" lang="en-US" altLang="zh-CN" sz="2800" b="0" i="1" smtClean="0">
                              <a:solidFill>
                                <a:srgbClr val="C00000"/>
                              </a:solidFill>
                              <a:latin typeface="Cambria Math" panose="02040503050406030204" pitchFamily="18" charset="0"/>
                            </a:rPr>
                          </m:ctrlPr>
                        </m:naryPr>
                        <m:sub>
                          <m:acc>
                            <m:accPr>
                              <m:chr m:val="̅"/>
                              <m:ctrlPr>
                                <a:rPr kumimoji="1" lang="en-US" altLang="zh-CN" sz="2800" b="0" i="1" smtClean="0">
                                  <a:solidFill>
                                    <a:srgbClr val="C00000"/>
                                  </a:solidFill>
                                  <a:latin typeface="Cambria Math" panose="02040503050406030204" pitchFamily="18" charset="0"/>
                                </a:rPr>
                              </m:ctrlPr>
                            </m:accPr>
                            <m:e>
                              <m:r>
                                <m:rPr>
                                  <m:brk m:alnAt="23"/>
                                </m:rPr>
                                <a:rPr kumimoji="1" lang="en-US" altLang="zh-CN" sz="2800" b="0" i="1" smtClean="0">
                                  <a:solidFill>
                                    <a:srgbClr val="C00000"/>
                                  </a:solidFill>
                                  <a:latin typeface="Cambria Math" panose="02040503050406030204" pitchFamily="18" charset="0"/>
                                </a:rPr>
                                <m:t>𝑁</m:t>
                              </m:r>
                            </m:e>
                          </m:acc>
                          <m:r>
                            <m:rPr>
                              <m:brk m:alnAt="23"/>
                            </m:rPr>
                            <a:rPr kumimoji="1" lang="en-US" altLang="zh-CN" sz="2800" b="0" i="1" smtClean="0">
                              <a:solidFill>
                                <a:srgbClr val="C00000"/>
                              </a:solidFill>
                              <a:latin typeface="Cambria Math" panose="02040503050406030204" pitchFamily="18" charset="0"/>
                            </a:rPr>
                            <m:t>−</m:t>
                          </m:r>
                          <m:r>
                            <a:rPr kumimoji="1" lang="en-US" altLang="zh-CN" sz="2800" b="0" i="1" smtClean="0">
                              <a:solidFill>
                                <a:srgbClr val="C00000"/>
                              </a:solidFill>
                              <a:latin typeface="Cambria Math" panose="02040503050406030204" pitchFamily="18" charset="0"/>
                            </a:rPr>
                            <m:t>𝑐</m:t>
                          </m:r>
                          <m:r>
                            <a:rPr kumimoji="1" lang="en-US" altLang="zh-CN" sz="2800" b="0" i="1" smtClean="0">
                              <a:solidFill>
                                <a:srgbClr val="C00000"/>
                              </a:solidFill>
                              <a:latin typeface="Cambria Math" panose="02040503050406030204" pitchFamily="18" charset="0"/>
                            </a:rPr>
                            <m:t>𝜎</m:t>
                          </m:r>
                        </m:sub>
                        <m:sup>
                          <m:acc>
                            <m:accPr>
                              <m:chr m:val="̅"/>
                              <m:ctrlPr>
                                <a:rPr kumimoji="1" lang="en-US" altLang="zh-CN" sz="2800" b="0" i="1" smtClean="0">
                                  <a:solidFill>
                                    <a:srgbClr val="C00000"/>
                                  </a:solidFill>
                                  <a:latin typeface="Cambria Math" panose="02040503050406030204" pitchFamily="18" charset="0"/>
                                </a:rPr>
                              </m:ctrlPr>
                            </m:accPr>
                            <m:e>
                              <m:r>
                                <a:rPr kumimoji="1" lang="en-US" altLang="zh-CN" sz="2800" b="0" i="1" smtClean="0">
                                  <a:solidFill>
                                    <a:srgbClr val="C00000"/>
                                  </a:solidFill>
                                  <a:latin typeface="Cambria Math" panose="02040503050406030204" pitchFamily="18" charset="0"/>
                                </a:rPr>
                                <m:t>𝑁</m:t>
                              </m:r>
                            </m:e>
                          </m:acc>
                          <m:r>
                            <a:rPr kumimoji="1" lang="en-US" altLang="zh-CN" sz="2800" b="0" i="1" smtClean="0">
                              <a:solidFill>
                                <a:srgbClr val="C00000"/>
                              </a:solidFill>
                              <a:latin typeface="Cambria Math" panose="02040503050406030204" pitchFamily="18" charset="0"/>
                            </a:rPr>
                            <m:t>+</m:t>
                          </m:r>
                          <m:r>
                            <a:rPr kumimoji="1" lang="en-US" altLang="zh-CN" sz="2800" b="0" i="1" smtClean="0">
                              <a:solidFill>
                                <a:srgbClr val="C00000"/>
                              </a:solidFill>
                              <a:latin typeface="Cambria Math" panose="02040503050406030204" pitchFamily="18" charset="0"/>
                            </a:rPr>
                            <m:t>𝑐</m:t>
                          </m:r>
                          <m:r>
                            <a:rPr kumimoji="1" lang="en-US" altLang="zh-CN" sz="2800" b="0" i="1" smtClean="0">
                              <a:solidFill>
                                <a:srgbClr val="C00000"/>
                              </a:solidFill>
                              <a:latin typeface="Cambria Math" panose="02040503050406030204" pitchFamily="18" charset="0"/>
                            </a:rPr>
                            <m:t>𝜎</m:t>
                          </m:r>
                        </m:sup>
                        <m:e>
                          <m:r>
                            <a:rPr kumimoji="1" lang="en-US" altLang="zh-CN" sz="2800" b="0" i="1" smtClean="0">
                              <a:solidFill>
                                <a:srgbClr val="C00000"/>
                              </a:solidFill>
                              <a:latin typeface="Cambria Math" panose="02040503050406030204" pitchFamily="18" charset="0"/>
                            </a:rPr>
                            <m:t>𝑓</m:t>
                          </m:r>
                          <m:d>
                            <m:dPr>
                              <m:ctrlPr>
                                <a:rPr kumimoji="1" lang="en-US" altLang="zh-CN" sz="2800" b="0" i="1" smtClean="0">
                                  <a:solidFill>
                                    <a:srgbClr val="C00000"/>
                                  </a:solidFill>
                                  <a:latin typeface="Cambria Math" panose="02040503050406030204" pitchFamily="18" charset="0"/>
                                </a:rPr>
                              </m:ctrlPr>
                            </m:dPr>
                            <m:e>
                              <m:r>
                                <a:rPr kumimoji="1" lang="en-US" altLang="zh-CN" sz="2800" b="0" i="1" smtClean="0">
                                  <a:solidFill>
                                    <a:srgbClr val="C00000"/>
                                  </a:solidFill>
                                  <a:latin typeface="Cambria Math" panose="02040503050406030204" pitchFamily="18" charset="0"/>
                                </a:rPr>
                                <m:t>𝑥</m:t>
                              </m:r>
                            </m:e>
                          </m:d>
                          <m:r>
                            <a:rPr kumimoji="1" lang="en-US" altLang="zh-CN" sz="2800" b="0" i="1" smtClean="0">
                              <a:solidFill>
                                <a:srgbClr val="C00000"/>
                              </a:solidFill>
                              <a:latin typeface="Cambria Math" panose="02040503050406030204" pitchFamily="18" charset="0"/>
                            </a:rPr>
                            <m:t>𝑑𝑥</m:t>
                          </m:r>
                        </m:e>
                      </m:nary>
                    </m:oMath>
                  </m:oMathPara>
                </a14:m>
                <a:endParaRPr kumimoji="1" lang="zh-CN" altLang="en-US" dirty="0"/>
              </a:p>
            </p:txBody>
          </p:sp>
        </mc:Choice>
        <mc:Fallback xmlns="">
          <p:sp>
            <p:nvSpPr>
              <p:cNvPr id="6" name="文本框 5">
                <a:extLst>
                  <a:ext uri="{FF2B5EF4-FFF2-40B4-BE49-F238E27FC236}">
                    <a16:creationId xmlns:a16="http://schemas.microsoft.com/office/drawing/2014/main" id="{5BC3416D-AE8B-A882-7B81-EB500235AE67}"/>
                  </a:ext>
                </a:extLst>
              </p:cNvPr>
              <p:cNvSpPr txBox="1">
                <a:spLocks noRot="1" noChangeAspect="1" noMove="1" noResize="1" noEditPoints="1" noAdjustHandles="1" noChangeArrowheads="1" noChangeShapeType="1" noTextEdit="1"/>
              </p:cNvSpPr>
              <p:nvPr/>
            </p:nvSpPr>
            <p:spPr>
              <a:xfrm>
                <a:off x="535582" y="3192594"/>
                <a:ext cx="3555397" cy="1103122"/>
              </a:xfrm>
              <a:prstGeom prst="rect">
                <a:avLst/>
              </a:prstGeom>
              <a:blipFill>
                <a:blip r:embed="rId6"/>
                <a:stretch>
                  <a:fillRect l="-6406" t="-151136" b="-228409"/>
                </a:stretch>
              </a:blipFill>
            </p:spPr>
            <p:txBody>
              <a:bodyPr/>
              <a:lstStyle/>
              <a:p>
                <a:r>
                  <a:rPr lang="zh-CN" altLang="en-US">
                    <a:noFill/>
                  </a:rPr>
                  <a:t> </a:t>
                </a:r>
              </a:p>
            </p:txBody>
          </p:sp>
        </mc:Fallback>
      </mc:AlternateContent>
      <p:graphicFrame>
        <p:nvGraphicFramePr>
          <p:cNvPr id="9" name="表格 9">
            <a:extLst>
              <a:ext uri="{FF2B5EF4-FFF2-40B4-BE49-F238E27FC236}">
                <a16:creationId xmlns:a16="http://schemas.microsoft.com/office/drawing/2014/main" id="{C8845487-6A31-4C27-B118-781A9791F7B3}"/>
              </a:ext>
            </a:extLst>
          </p:cNvPr>
          <p:cNvGraphicFramePr>
            <a:graphicFrameLocks noGrp="1"/>
          </p:cNvGraphicFramePr>
          <p:nvPr>
            <p:extLst>
              <p:ext uri="{D42A27DB-BD31-4B8C-83A1-F6EECF244321}">
                <p14:modId xmlns:p14="http://schemas.microsoft.com/office/powerpoint/2010/main" val="3065781111"/>
              </p:ext>
            </p:extLst>
          </p:nvPr>
        </p:nvGraphicFramePr>
        <p:xfrm>
          <a:off x="679351" y="4413840"/>
          <a:ext cx="2520000" cy="2316480"/>
        </p:xfrm>
        <a:graphic>
          <a:graphicData uri="http://schemas.openxmlformats.org/drawingml/2006/table">
            <a:tbl>
              <a:tblPr firstRow="1" bandRow="1">
                <a:tableStyleId>{74C1A8A3-306A-4EB7-A6B1-4F7E0EB9C5D6}</a:tableStyleId>
              </a:tblPr>
              <a:tblGrid>
                <a:gridCol w="1260000">
                  <a:extLst>
                    <a:ext uri="{9D8B030D-6E8A-4147-A177-3AD203B41FA5}">
                      <a16:colId xmlns:a16="http://schemas.microsoft.com/office/drawing/2014/main" val="2976758162"/>
                    </a:ext>
                  </a:extLst>
                </a:gridCol>
                <a:gridCol w="1260000">
                  <a:extLst>
                    <a:ext uri="{9D8B030D-6E8A-4147-A177-3AD203B41FA5}">
                      <a16:colId xmlns:a16="http://schemas.microsoft.com/office/drawing/2014/main" val="1123453877"/>
                    </a:ext>
                  </a:extLst>
                </a:gridCol>
              </a:tblGrid>
              <a:tr h="370840">
                <a:tc>
                  <a:txBody>
                    <a:bodyPr/>
                    <a:lstStyle/>
                    <a:p>
                      <a:pPr algn="ctr"/>
                      <a:r>
                        <a:rPr lang="en-US" altLang="zh-CN" sz="3200" dirty="0"/>
                        <a:t>c</a:t>
                      </a:r>
                      <a:endParaRPr lang="zh-CN" altLang="en-US" sz="3200" dirty="0"/>
                    </a:p>
                  </a:txBody>
                  <a:tcPr anchor="ctr"/>
                </a:tc>
                <a:tc>
                  <a:txBody>
                    <a:bodyPr/>
                    <a:lstStyle/>
                    <a:p>
                      <a:pPr algn="ctr"/>
                      <a:r>
                        <a:rPr lang="en-US" altLang="zh-CN" sz="3200" dirty="0"/>
                        <a:t>P(c)</a:t>
                      </a:r>
                      <a:endParaRPr lang="zh-CN" altLang="en-US" sz="3200" dirty="0"/>
                    </a:p>
                  </a:txBody>
                  <a:tcPr anchor="ctr"/>
                </a:tc>
                <a:extLst>
                  <a:ext uri="{0D108BD9-81ED-4DB2-BD59-A6C34878D82A}">
                    <a16:rowId xmlns:a16="http://schemas.microsoft.com/office/drawing/2014/main" val="3149562905"/>
                  </a:ext>
                </a:extLst>
              </a:tr>
              <a:tr h="370840">
                <a:tc>
                  <a:txBody>
                    <a:bodyPr/>
                    <a:lstStyle/>
                    <a:p>
                      <a:pPr algn="ctr"/>
                      <a:r>
                        <a:rPr lang="en-US" altLang="zh-CN" sz="3200" dirty="0"/>
                        <a:t>1</a:t>
                      </a:r>
                      <a:endParaRPr lang="zh-CN" altLang="en-US" sz="3200" dirty="0"/>
                    </a:p>
                  </a:txBody>
                  <a:tcPr anchor="ctr"/>
                </a:tc>
                <a:tc>
                  <a:txBody>
                    <a:bodyPr/>
                    <a:lstStyle/>
                    <a:p>
                      <a:pPr algn="ctr"/>
                      <a:r>
                        <a:rPr lang="en-US" altLang="zh-CN" sz="3200" dirty="0"/>
                        <a:t>68.3%</a:t>
                      </a:r>
                      <a:endParaRPr lang="zh-CN" altLang="en-US" sz="3200" dirty="0"/>
                    </a:p>
                  </a:txBody>
                  <a:tcPr anchor="ctr"/>
                </a:tc>
                <a:extLst>
                  <a:ext uri="{0D108BD9-81ED-4DB2-BD59-A6C34878D82A}">
                    <a16:rowId xmlns:a16="http://schemas.microsoft.com/office/drawing/2014/main" val="2280970982"/>
                  </a:ext>
                </a:extLst>
              </a:tr>
              <a:tr h="370840">
                <a:tc>
                  <a:txBody>
                    <a:bodyPr/>
                    <a:lstStyle/>
                    <a:p>
                      <a:pPr algn="ctr"/>
                      <a:r>
                        <a:rPr lang="en-US" altLang="zh-CN" sz="3200" dirty="0"/>
                        <a:t>2</a:t>
                      </a:r>
                      <a:endParaRPr lang="zh-CN" altLang="en-US" sz="3200" dirty="0"/>
                    </a:p>
                  </a:txBody>
                  <a:tcPr anchor="ctr"/>
                </a:tc>
                <a:tc>
                  <a:txBody>
                    <a:bodyPr/>
                    <a:lstStyle/>
                    <a:p>
                      <a:pPr algn="ctr"/>
                      <a:r>
                        <a:rPr lang="en-US" altLang="zh-CN" sz="3200" dirty="0"/>
                        <a:t>95.4%</a:t>
                      </a:r>
                      <a:endParaRPr lang="zh-CN" altLang="en-US" sz="3200" dirty="0"/>
                    </a:p>
                  </a:txBody>
                  <a:tcPr anchor="ctr"/>
                </a:tc>
                <a:extLst>
                  <a:ext uri="{0D108BD9-81ED-4DB2-BD59-A6C34878D82A}">
                    <a16:rowId xmlns:a16="http://schemas.microsoft.com/office/drawing/2014/main" val="2456099516"/>
                  </a:ext>
                </a:extLst>
              </a:tr>
              <a:tr h="370840">
                <a:tc>
                  <a:txBody>
                    <a:bodyPr/>
                    <a:lstStyle/>
                    <a:p>
                      <a:pPr algn="ctr"/>
                      <a:r>
                        <a:rPr lang="en-US" altLang="zh-CN" sz="3200" dirty="0"/>
                        <a:t>3</a:t>
                      </a:r>
                      <a:endParaRPr lang="zh-CN" altLang="en-US" sz="3200" dirty="0"/>
                    </a:p>
                  </a:txBody>
                  <a:tcPr anchor="ctr"/>
                </a:tc>
                <a:tc>
                  <a:txBody>
                    <a:bodyPr/>
                    <a:lstStyle/>
                    <a:p>
                      <a:pPr algn="ctr"/>
                      <a:r>
                        <a:rPr lang="en-US" altLang="zh-CN" sz="3200" dirty="0"/>
                        <a:t>99.7%</a:t>
                      </a:r>
                      <a:endParaRPr lang="zh-CN" altLang="en-US" sz="3200" dirty="0"/>
                    </a:p>
                  </a:txBody>
                  <a:tcPr anchor="ctr"/>
                </a:tc>
                <a:extLst>
                  <a:ext uri="{0D108BD9-81ED-4DB2-BD59-A6C34878D82A}">
                    <a16:rowId xmlns:a16="http://schemas.microsoft.com/office/drawing/2014/main" val="2564958935"/>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222" name="Text Box 6">
                <a:extLst>
                  <a:ext uri="{FF2B5EF4-FFF2-40B4-BE49-F238E27FC236}">
                    <a16:creationId xmlns:a16="http://schemas.microsoft.com/office/drawing/2014/main" id="{0080BA72-CE35-20A3-36B9-268E2C985A24}"/>
                  </a:ext>
                </a:extLst>
              </p:cNvPr>
              <p:cNvSpPr txBox="1">
                <a:spLocks noChangeArrowheads="1"/>
              </p:cNvSpPr>
              <p:nvPr/>
            </p:nvSpPr>
            <p:spPr bwMode="auto">
              <a:xfrm>
                <a:off x="989618" y="3522700"/>
                <a:ext cx="7011610" cy="18158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type="none" w="sm" len="sm"/>
                    <a:tailEnd type="none" w="sm" len="sm"/>
                  </a14:hiddenLine>
                </a:ext>
                <a:ext uri="{AF507438-7753-43E0-B8FC-AC1667EBCBE1}">
                  <a14:hiddenEffects>
                    <a:effectLst>
                      <a:outerShdw dist="35921" dir="2700000" algn="ctr" rotWithShape="0">
                        <a:schemeClr val="bg2"/>
                      </a:outerShdw>
                    </a:effectLst>
                  </a14:hiddenEffects>
                </a:ext>
              </a:extLst>
            </p:spPr>
            <p:txBody>
              <a:bodyPr wrap="square">
                <a:spAutoFit/>
              </a:bodyPr>
              <a:lstStyle/>
              <a:p>
                <a:r>
                  <a:rPr lang="zh-CN" altLang="en-US" sz="2800" dirty="0">
                    <a:solidFill>
                      <a:srgbClr val="A50021"/>
                    </a:solidFill>
                    <a:latin typeface="Times New Roman" panose="02020603050405020304" pitchFamily="18" charset="0"/>
                    <a:ea typeface="Microsoft YaHei" panose="020B0503020204020204" pitchFamily="34" charset="-122"/>
                    <a:cs typeface="Times New Roman" panose="02020603050405020304" pitchFamily="18" charset="0"/>
                  </a:rPr>
                  <a:t>测量值</a:t>
                </a:r>
                <a:endParaRPr lang="en-US" altLang="zh-CN" sz="2800" dirty="0">
                  <a:solidFill>
                    <a:srgbClr val="003366"/>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zh-CN" altLang="en-US" sz="2800" dirty="0">
                    <a:solidFill>
                      <a:srgbClr val="003366"/>
                    </a:solidFill>
                    <a:latin typeface="Times New Roman" panose="02020603050405020304" pitchFamily="18" charset="0"/>
                    <a:ea typeface="Microsoft YaHei" panose="020B0503020204020204" pitchFamily="34" charset="-122"/>
                    <a:cs typeface="Times New Roman" panose="02020603050405020304" pitchFamily="18" charset="0"/>
                  </a:rPr>
                  <a:t>在</a:t>
                </a:r>
                <a14:m>
                  <m:oMath xmlns:m="http://schemas.openxmlformats.org/officeDocument/2006/math">
                    <m:d>
                      <m:dPr>
                        <m:ctrlPr>
                          <a:rPr lang="en-US" altLang="zh-CN" sz="2800" b="0" i="1">
                            <a:solidFill>
                              <a:srgbClr val="003366"/>
                            </a:solidFill>
                            <a:latin typeface="Cambria Math" panose="02040503050406030204" pitchFamily="18" charset="0"/>
                            <a:ea typeface="仿宋_GB2312" panose="02010609030101010101" pitchFamily="49" charset="-122"/>
                          </a:rPr>
                        </m:ctrlPr>
                      </m:dPr>
                      <m:e>
                        <m:acc>
                          <m:accPr>
                            <m:chr m:val="̅"/>
                            <m:ctrlPr>
                              <a:rPr lang="en-US" altLang="zh-CN" sz="2800" b="0" i="1">
                                <a:solidFill>
                                  <a:srgbClr val="003366"/>
                                </a:solidFill>
                                <a:latin typeface="Cambria Math" panose="02040503050406030204" pitchFamily="18" charset="0"/>
                                <a:ea typeface="仿宋_GB2312" panose="02010609030101010101" pitchFamily="49" charset="-122"/>
                              </a:rPr>
                            </m:ctrlPr>
                          </m:accPr>
                          <m:e>
                            <m:r>
                              <a:rPr lang="en-US" altLang="zh-CN" sz="2800" b="0" i="1">
                                <a:solidFill>
                                  <a:srgbClr val="003366"/>
                                </a:solidFill>
                                <a:latin typeface="Cambria Math" panose="02040503050406030204" pitchFamily="18" charset="0"/>
                                <a:ea typeface="仿宋_GB2312" panose="02010609030101010101" pitchFamily="49" charset="-122"/>
                              </a:rPr>
                              <m:t>𝑁</m:t>
                            </m:r>
                          </m:e>
                        </m:acc>
                        <m:r>
                          <a:rPr lang="en-US" altLang="zh-CN" sz="2800" b="0" i="1">
                            <a:solidFill>
                              <a:srgbClr val="003366"/>
                            </a:solidFill>
                            <a:latin typeface="Cambria Math" panose="02040503050406030204" pitchFamily="18" charset="0"/>
                            <a:ea typeface="仿宋_GB2312" panose="02010609030101010101" pitchFamily="49" charset="-122"/>
                          </a:rPr>
                          <m:t>−</m:t>
                        </m:r>
                        <m:r>
                          <a:rPr lang="en-US" altLang="zh-CN" sz="2800" b="0" i="1">
                            <a:solidFill>
                              <a:srgbClr val="003366"/>
                            </a:solidFill>
                            <a:latin typeface="Cambria Math" panose="02040503050406030204" pitchFamily="18" charset="0"/>
                            <a:ea typeface="仿宋_GB2312" panose="02010609030101010101" pitchFamily="49" charset="-122"/>
                          </a:rPr>
                          <m:t>𝑆</m:t>
                        </m:r>
                      </m:e>
                    </m:d>
                    <m:r>
                      <a:rPr lang="en-US" altLang="zh-CN" sz="2800" b="0" i="1">
                        <a:solidFill>
                          <a:srgbClr val="003366"/>
                        </a:solidFill>
                        <a:latin typeface="Cambria Math" panose="02040503050406030204" pitchFamily="18" charset="0"/>
                        <a:ea typeface="仿宋_GB2312" panose="02010609030101010101" pitchFamily="49" charset="-122"/>
                      </a:rPr>
                      <m:t>∼(</m:t>
                    </m:r>
                    <m:acc>
                      <m:accPr>
                        <m:chr m:val="̅"/>
                        <m:ctrlPr>
                          <a:rPr lang="en-US" altLang="zh-CN" sz="2800" b="0" i="1">
                            <a:solidFill>
                              <a:srgbClr val="003366"/>
                            </a:solidFill>
                            <a:latin typeface="Cambria Math" panose="02040503050406030204" pitchFamily="18" charset="0"/>
                            <a:ea typeface="仿宋_GB2312" panose="02010609030101010101" pitchFamily="49" charset="-122"/>
                          </a:rPr>
                        </m:ctrlPr>
                      </m:accPr>
                      <m:e>
                        <m:r>
                          <a:rPr lang="en-US" altLang="zh-CN" sz="2800" b="0" i="1">
                            <a:solidFill>
                              <a:srgbClr val="003366"/>
                            </a:solidFill>
                            <a:latin typeface="Cambria Math" panose="02040503050406030204" pitchFamily="18" charset="0"/>
                            <a:ea typeface="仿宋_GB2312" panose="02010609030101010101" pitchFamily="49" charset="-122"/>
                          </a:rPr>
                          <m:t>𝑁</m:t>
                        </m:r>
                      </m:e>
                    </m:acc>
                    <m:r>
                      <a:rPr lang="en-US" altLang="zh-CN" sz="2800" b="0" i="1">
                        <a:solidFill>
                          <a:srgbClr val="003366"/>
                        </a:solidFill>
                        <a:latin typeface="Cambria Math" panose="02040503050406030204" pitchFamily="18" charset="0"/>
                        <a:ea typeface="仿宋_GB2312" panose="02010609030101010101" pitchFamily="49" charset="-122"/>
                      </a:rPr>
                      <m:t>+</m:t>
                    </m:r>
                    <m:r>
                      <a:rPr lang="en-US" altLang="zh-CN" sz="2800" b="0" i="1">
                        <a:solidFill>
                          <a:srgbClr val="003366"/>
                        </a:solidFill>
                        <a:latin typeface="Cambria Math" panose="02040503050406030204" pitchFamily="18" charset="0"/>
                        <a:ea typeface="仿宋_GB2312" panose="02010609030101010101" pitchFamily="49" charset="-122"/>
                      </a:rPr>
                      <m:t>𝑆</m:t>
                    </m:r>
                    <m:r>
                      <a:rPr lang="en-US" altLang="zh-CN" sz="2800" b="0" i="1">
                        <a:solidFill>
                          <a:srgbClr val="003366"/>
                        </a:solidFill>
                        <a:latin typeface="Cambria Math" panose="02040503050406030204" pitchFamily="18" charset="0"/>
                        <a:ea typeface="仿宋_GB2312" panose="02010609030101010101" pitchFamily="49" charset="-122"/>
                      </a:rPr>
                      <m:t>)</m:t>
                    </m:r>
                  </m:oMath>
                </a14:m>
                <a:r>
                  <a:rPr lang="zh-CN" altLang="en-US" sz="2800" dirty="0">
                    <a:solidFill>
                      <a:srgbClr val="003366"/>
                    </a:solidFill>
                    <a:latin typeface="Times New Roman" panose="02020603050405020304" pitchFamily="18" charset="0"/>
                    <a:ea typeface="Microsoft YaHei" panose="020B0503020204020204" pitchFamily="34" charset="-122"/>
                    <a:cs typeface="Times New Roman" panose="02020603050405020304" pitchFamily="18" charset="0"/>
                  </a:rPr>
                  <a:t> 内的置信度也是</a:t>
                </a:r>
                <a:r>
                  <a:rPr lang="en-US" altLang="zh-CN" sz="2800" dirty="0">
                    <a:solidFill>
                      <a:srgbClr val="003366"/>
                    </a:solidFill>
                    <a:latin typeface="Times New Roman" panose="02020603050405020304" pitchFamily="18" charset="0"/>
                    <a:ea typeface="Microsoft YaHei" panose="020B0503020204020204" pitchFamily="34" charset="-122"/>
                    <a:cs typeface="Times New Roman" panose="02020603050405020304" pitchFamily="18" charset="0"/>
                  </a:rPr>
                  <a:t>68.3%</a:t>
                </a:r>
              </a:p>
              <a:p>
                <a:r>
                  <a:rPr lang="zh-CN" altLang="en-US" sz="2800" dirty="0">
                    <a:solidFill>
                      <a:srgbClr val="003366"/>
                    </a:solidFill>
                    <a:latin typeface="Times New Roman" panose="02020603050405020304" pitchFamily="18" charset="0"/>
                    <a:ea typeface="Microsoft YaHei" panose="020B0503020204020204" pitchFamily="34" charset="-122"/>
                    <a:cs typeface="Times New Roman" panose="02020603050405020304" pitchFamily="18" charset="0"/>
                  </a:rPr>
                  <a:t>在 </a:t>
                </a:r>
                <a14:m>
                  <m:oMath xmlns:m="http://schemas.openxmlformats.org/officeDocument/2006/math">
                    <m:d>
                      <m:dPr>
                        <m:ctrlPr>
                          <a:rPr lang="en-US" altLang="zh-CN" sz="2800" b="0" i="1">
                            <a:solidFill>
                              <a:srgbClr val="003366"/>
                            </a:solidFill>
                            <a:latin typeface="Cambria Math" panose="02040503050406030204" pitchFamily="18" charset="0"/>
                            <a:ea typeface="仿宋_GB2312" panose="02010609030101010101" pitchFamily="49" charset="-122"/>
                          </a:rPr>
                        </m:ctrlPr>
                      </m:dPr>
                      <m:e>
                        <m:acc>
                          <m:accPr>
                            <m:chr m:val="̅"/>
                            <m:ctrlPr>
                              <a:rPr lang="en-US" altLang="zh-CN" sz="2800" b="0" i="1">
                                <a:solidFill>
                                  <a:srgbClr val="003366"/>
                                </a:solidFill>
                                <a:latin typeface="Cambria Math" panose="02040503050406030204" pitchFamily="18" charset="0"/>
                                <a:ea typeface="仿宋_GB2312" panose="02010609030101010101" pitchFamily="49" charset="-122"/>
                              </a:rPr>
                            </m:ctrlPr>
                          </m:accPr>
                          <m:e>
                            <m:r>
                              <a:rPr lang="en-US" altLang="zh-CN" sz="2800" b="0" i="1">
                                <a:solidFill>
                                  <a:srgbClr val="003366"/>
                                </a:solidFill>
                                <a:latin typeface="Cambria Math" panose="02040503050406030204" pitchFamily="18" charset="0"/>
                                <a:ea typeface="仿宋_GB2312" panose="02010609030101010101" pitchFamily="49" charset="-122"/>
                              </a:rPr>
                              <m:t>𝑁</m:t>
                            </m:r>
                          </m:e>
                        </m:acc>
                        <m:r>
                          <a:rPr lang="en-US" altLang="zh-CN" sz="2800" b="0" i="1">
                            <a:solidFill>
                              <a:srgbClr val="003366"/>
                            </a:solidFill>
                            <a:latin typeface="Cambria Math" panose="02040503050406030204" pitchFamily="18" charset="0"/>
                            <a:ea typeface="仿宋_GB2312" panose="02010609030101010101" pitchFamily="49" charset="-122"/>
                          </a:rPr>
                          <m:t>−2</m:t>
                        </m:r>
                        <m:r>
                          <a:rPr lang="en-US" altLang="zh-CN" sz="2800" b="0" i="1">
                            <a:solidFill>
                              <a:srgbClr val="003366"/>
                            </a:solidFill>
                            <a:latin typeface="Cambria Math" panose="02040503050406030204" pitchFamily="18" charset="0"/>
                            <a:ea typeface="仿宋_GB2312" panose="02010609030101010101" pitchFamily="49" charset="-122"/>
                          </a:rPr>
                          <m:t>𝑆</m:t>
                        </m:r>
                      </m:e>
                    </m:d>
                    <m:r>
                      <a:rPr lang="en-US" altLang="zh-CN" sz="2800" b="0" i="1">
                        <a:solidFill>
                          <a:srgbClr val="003366"/>
                        </a:solidFill>
                        <a:latin typeface="Cambria Math" panose="02040503050406030204" pitchFamily="18" charset="0"/>
                        <a:ea typeface="仿宋_GB2312" panose="02010609030101010101" pitchFamily="49" charset="-122"/>
                      </a:rPr>
                      <m:t>∼(</m:t>
                    </m:r>
                    <m:acc>
                      <m:accPr>
                        <m:chr m:val="̅"/>
                        <m:ctrlPr>
                          <a:rPr lang="en-US" altLang="zh-CN" sz="2800" b="0" i="1">
                            <a:solidFill>
                              <a:srgbClr val="003366"/>
                            </a:solidFill>
                            <a:latin typeface="Cambria Math" panose="02040503050406030204" pitchFamily="18" charset="0"/>
                            <a:ea typeface="仿宋_GB2312" panose="02010609030101010101" pitchFamily="49" charset="-122"/>
                          </a:rPr>
                        </m:ctrlPr>
                      </m:accPr>
                      <m:e>
                        <m:r>
                          <a:rPr lang="en-US" altLang="zh-CN" sz="2800" b="0" i="1">
                            <a:solidFill>
                              <a:srgbClr val="003366"/>
                            </a:solidFill>
                            <a:latin typeface="Cambria Math" panose="02040503050406030204" pitchFamily="18" charset="0"/>
                            <a:ea typeface="仿宋_GB2312" panose="02010609030101010101" pitchFamily="49" charset="-122"/>
                          </a:rPr>
                          <m:t>𝑁</m:t>
                        </m:r>
                      </m:e>
                    </m:acc>
                    <m:r>
                      <a:rPr lang="en-US" altLang="zh-CN" sz="2800" b="0" i="1">
                        <a:solidFill>
                          <a:srgbClr val="003366"/>
                        </a:solidFill>
                        <a:latin typeface="Cambria Math" panose="02040503050406030204" pitchFamily="18" charset="0"/>
                        <a:ea typeface="仿宋_GB2312" panose="02010609030101010101" pitchFamily="49" charset="-122"/>
                      </a:rPr>
                      <m:t>+2</m:t>
                    </m:r>
                    <m:r>
                      <a:rPr lang="en-US" altLang="zh-CN" sz="2800" b="0" i="1">
                        <a:solidFill>
                          <a:srgbClr val="003366"/>
                        </a:solidFill>
                        <a:latin typeface="Cambria Math" panose="02040503050406030204" pitchFamily="18" charset="0"/>
                        <a:ea typeface="仿宋_GB2312" panose="02010609030101010101" pitchFamily="49" charset="-122"/>
                      </a:rPr>
                      <m:t>𝑆</m:t>
                    </m:r>
                    <m:r>
                      <a:rPr lang="en-US" altLang="zh-CN" sz="2800" b="0" i="1">
                        <a:solidFill>
                          <a:srgbClr val="003366"/>
                        </a:solidFill>
                        <a:latin typeface="Cambria Math" panose="02040503050406030204" pitchFamily="18" charset="0"/>
                        <a:ea typeface="仿宋_GB2312" panose="02010609030101010101" pitchFamily="49" charset="-122"/>
                      </a:rPr>
                      <m:t>)</m:t>
                    </m:r>
                  </m:oMath>
                </a14:m>
                <a:r>
                  <a:rPr lang="zh-CN" altLang="en-US" sz="2800" dirty="0">
                    <a:solidFill>
                      <a:srgbClr val="003366"/>
                    </a:solidFill>
                    <a:latin typeface="Times New Roman" panose="02020603050405020304" pitchFamily="18" charset="0"/>
                    <a:ea typeface="Microsoft YaHei" panose="020B0503020204020204" pitchFamily="34" charset="-122"/>
                    <a:cs typeface="Times New Roman" panose="02020603050405020304" pitchFamily="18" charset="0"/>
                  </a:rPr>
                  <a:t> 范围内</a:t>
                </a:r>
                <a:r>
                  <a:rPr lang="en-US" altLang="zh-CN" sz="2800" dirty="0">
                    <a:solidFill>
                      <a:srgbClr val="003366"/>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i="1" dirty="0">
                    <a:solidFill>
                      <a:srgbClr val="003366"/>
                    </a:solidFill>
                    <a:latin typeface="Times New Roman" panose="02020603050405020304" pitchFamily="18" charset="0"/>
                    <a:ea typeface="Microsoft YaHei" panose="020B0503020204020204" pitchFamily="34" charset="-122"/>
                    <a:cs typeface="Times New Roman" panose="02020603050405020304" pitchFamily="18" charset="0"/>
                  </a:rPr>
                  <a:t>P</a:t>
                </a:r>
                <a:r>
                  <a:rPr lang="en-US" altLang="zh-CN" sz="2800" dirty="0">
                    <a:solidFill>
                      <a:srgbClr val="003366"/>
                    </a:solidFill>
                    <a:latin typeface="Times New Roman" panose="02020603050405020304" pitchFamily="18" charset="0"/>
                    <a:ea typeface="Microsoft YaHei" panose="020B0503020204020204" pitchFamily="34" charset="-122"/>
                    <a:cs typeface="Times New Roman" panose="02020603050405020304" pitchFamily="18" charset="0"/>
                  </a:rPr>
                  <a:t>=95.4%</a:t>
                </a:r>
              </a:p>
              <a:p>
                <a:r>
                  <a:rPr lang="zh-CN" altLang="en-US" sz="2800" dirty="0">
                    <a:solidFill>
                      <a:srgbClr val="003366"/>
                    </a:solidFill>
                    <a:latin typeface="Times New Roman" panose="02020603050405020304" pitchFamily="18" charset="0"/>
                    <a:ea typeface="Microsoft YaHei" panose="020B0503020204020204" pitchFamily="34" charset="-122"/>
                    <a:cs typeface="Times New Roman" panose="02020603050405020304" pitchFamily="18" charset="0"/>
                  </a:rPr>
                  <a:t>在</a:t>
                </a:r>
                <a14:m>
                  <m:oMath xmlns:m="http://schemas.openxmlformats.org/officeDocument/2006/math">
                    <m:d>
                      <m:dPr>
                        <m:ctrlPr>
                          <a:rPr lang="en-US" altLang="zh-CN" sz="2800" b="0" i="1">
                            <a:solidFill>
                              <a:srgbClr val="003366"/>
                            </a:solidFill>
                            <a:latin typeface="Cambria Math" panose="02040503050406030204" pitchFamily="18" charset="0"/>
                            <a:ea typeface="仿宋_GB2312" panose="02010609030101010101" pitchFamily="49" charset="-122"/>
                          </a:rPr>
                        </m:ctrlPr>
                      </m:dPr>
                      <m:e>
                        <m:acc>
                          <m:accPr>
                            <m:chr m:val="̅"/>
                            <m:ctrlPr>
                              <a:rPr lang="en-US" altLang="zh-CN" sz="2800" b="0" i="1">
                                <a:solidFill>
                                  <a:srgbClr val="003366"/>
                                </a:solidFill>
                                <a:latin typeface="Cambria Math" panose="02040503050406030204" pitchFamily="18" charset="0"/>
                                <a:ea typeface="仿宋_GB2312" panose="02010609030101010101" pitchFamily="49" charset="-122"/>
                              </a:rPr>
                            </m:ctrlPr>
                          </m:accPr>
                          <m:e>
                            <m:r>
                              <a:rPr lang="en-US" altLang="zh-CN" sz="2800" b="0" i="1">
                                <a:solidFill>
                                  <a:srgbClr val="003366"/>
                                </a:solidFill>
                                <a:latin typeface="Cambria Math" panose="02040503050406030204" pitchFamily="18" charset="0"/>
                                <a:ea typeface="仿宋_GB2312" panose="02010609030101010101" pitchFamily="49" charset="-122"/>
                              </a:rPr>
                              <m:t>𝑁</m:t>
                            </m:r>
                          </m:e>
                        </m:acc>
                        <m:r>
                          <a:rPr lang="en-US" altLang="zh-CN" sz="2800" b="0" i="1">
                            <a:solidFill>
                              <a:srgbClr val="003366"/>
                            </a:solidFill>
                            <a:latin typeface="Cambria Math" panose="02040503050406030204" pitchFamily="18" charset="0"/>
                            <a:ea typeface="仿宋_GB2312" panose="02010609030101010101" pitchFamily="49" charset="-122"/>
                          </a:rPr>
                          <m:t>−3</m:t>
                        </m:r>
                        <m:r>
                          <a:rPr lang="en-US" altLang="zh-CN" sz="2800" b="0" i="1">
                            <a:solidFill>
                              <a:srgbClr val="003366"/>
                            </a:solidFill>
                            <a:latin typeface="Cambria Math" panose="02040503050406030204" pitchFamily="18" charset="0"/>
                            <a:ea typeface="仿宋_GB2312" panose="02010609030101010101" pitchFamily="49" charset="-122"/>
                          </a:rPr>
                          <m:t>𝑆</m:t>
                        </m:r>
                      </m:e>
                    </m:d>
                    <m:r>
                      <a:rPr lang="en-US" altLang="zh-CN" sz="2800" b="0" i="1">
                        <a:solidFill>
                          <a:srgbClr val="003366"/>
                        </a:solidFill>
                        <a:latin typeface="Cambria Math" panose="02040503050406030204" pitchFamily="18" charset="0"/>
                        <a:ea typeface="仿宋_GB2312" panose="02010609030101010101" pitchFamily="49" charset="-122"/>
                      </a:rPr>
                      <m:t>∼(</m:t>
                    </m:r>
                    <m:acc>
                      <m:accPr>
                        <m:chr m:val="̅"/>
                        <m:ctrlPr>
                          <a:rPr lang="en-US" altLang="zh-CN" sz="2800" b="0" i="1">
                            <a:solidFill>
                              <a:srgbClr val="003366"/>
                            </a:solidFill>
                            <a:latin typeface="Cambria Math" panose="02040503050406030204" pitchFamily="18" charset="0"/>
                            <a:ea typeface="仿宋_GB2312" panose="02010609030101010101" pitchFamily="49" charset="-122"/>
                          </a:rPr>
                        </m:ctrlPr>
                      </m:accPr>
                      <m:e>
                        <m:r>
                          <a:rPr lang="en-US" altLang="zh-CN" sz="2800" b="0" i="1">
                            <a:solidFill>
                              <a:srgbClr val="003366"/>
                            </a:solidFill>
                            <a:latin typeface="Cambria Math" panose="02040503050406030204" pitchFamily="18" charset="0"/>
                            <a:ea typeface="仿宋_GB2312" panose="02010609030101010101" pitchFamily="49" charset="-122"/>
                          </a:rPr>
                          <m:t>𝑁</m:t>
                        </m:r>
                      </m:e>
                    </m:acc>
                    <m:r>
                      <a:rPr lang="en-US" altLang="zh-CN" sz="2800" b="0" i="1">
                        <a:solidFill>
                          <a:srgbClr val="003366"/>
                        </a:solidFill>
                        <a:latin typeface="Cambria Math" panose="02040503050406030204" pitchFamily="18" charset="0"/>
                        <a:ea typeface="仿宋_GB2312" panose="02010609030101010101" pitchFamily="49" charset="-122"/>
                      </a:rPr>
                      <m:t>+3</m:t>
                    </m:r>
                    <m:r>
                      <a:rPr lang="en-US" altLang="zh-CN" sz="2800" b="0" i="1">
                        <a:solidFill>
                          <a:srgbClr val="003366"/>
                        </a:solidFill>
                        <a:latin typeface="Cambria Math" panose="02040503050406030204" pitchFamily="18" charset="0"/>
                        <a:ea typeface="仿宋_GB2312" panose="02010609030101010101" pitchFamily="49" charset="-122"/>
                      </a:rPr>
                      <m:t>𝑆</m:t>
                    </m:r>
                    <m:r>
                      <a:rPr lang="en-US" altLang="zh-CN" sz="2800" b="0" i="1">
                        <a:solidFill>
                          <a:srgbClr val="003366"/>
                        </a:solidFill>
                        <a:latin typeface="Cambria Math" panose="02040503050406030204" pitchFamily="18" charset="0"/>
                        <a:ea typeface="仿宋_GB2312" panose="02010609030101010101" pitchFamily="49" charset="-122"/>
                      </a:rPr>
                      <m:t>)</m:t>
                    </m:r>
                  </m:oMath>
                </a14:m>
                <a:r>
                  <a:rPr lang="zh-CN" altLang="en-US" sz="2800" dirty="0">
                    <a:solidFill>
                      <a:srgbClr val="003366"/>
                    </a:solidFill>
                    <a:latin typeface="Times New Roman" panose="02020603050405020304" pitchFamily="18" charset="0"/>
                    <a:ea typeface="Microsoft YaHei" panose="020B0503020204020204" pitchFamily="34" charset="-122"/>
                    <a:cs typeface="Times New Roman" panose="02020603050405020304" pitchFamily="18" charset="0"/>
                  </a:rPr>
                  <a:t> 范围内</a:t>
                </a:r>
                <a:r>
                  <a:rPr lang="zh-CN" altLang="en-US" sz="2800" i="1" dirty="0">
                    <a:solidFill>
                      <a:srgbClr val="003366"/>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i="1" dirty="0">
                    <a:solidFill>
                      <a:srgbClr val="003366"/>
                    </a:solidFill>
                    <a:latin typeface="Times New Roman" panose="02020603050405020304" pitchFamily="18" charset="0"/>
                    <a:ea typeface="Microsoft YaHei" panose="020B0503020204020204" pitchFamily="34" charset="-122"/>
                    <a:cs typeface="Times New Roman" panose="02020603050405020304" pitchFamily="18" charset="0"/>
                  </a:rPr>
                  <a:t>P</a:t>
                </a:r>
                <a:r>
                  <a:rPr lang="en-US" altLang="zh-CN" sz="2800" dirty="0">
                    <a:solidFill>
                      <a:srgbClr val="003366"/>
                    </a:solidFill>
                    <a:latin typeface="Times New Roman" panose="02020603050405020304" pitchFamily="18" charset="0"/>
                    <a:ea typeface="Microsoft YaHei" panose="020B0503020204020204" pitchFamily="34" charset="-122"/>
                    <a:cs typeface="Times New Roman" panose="02020603050405020304" pitchFamily="18" charset="0"/>
                  </a:rPr>
                  <a:t>=99.7%</a:t>
                </a:r>
              </a:p>
            </p:txBody>
          </p:sp>
        </mc:Choice>
        <mc:Fallback xmlns="">
          <p:sp>
            <p:nvSpPr>
              <p:cNvPr id="9222" name="Text Box 6">
                <a:extLst>
                  <a:ext uri="{FF2B5EF4-FFF2-40B4-BE49-F238E27FC236}">
                    <a16:creationId xmlns:a16="http://schemas.microsoft.com/office/drawing/2014/main" id="{0080BA72-CE35-20A3-36B9-268E2C985A24}"/>
                  </a:ext>
                </a:extLst>
              </p:cNvPr>
              <p:cNvSpPr txBox="1">
                <a:spLocks noRot="1" noChangeAspect="1" noMove="1" noResize="1" noEditPoints="1" noAdjustHandles="1" noChangeArrowheads="1" noChangeShapeType="1" noTextEdit="1"/>
              </p:cNvSpPr>
              <p:nvPr/>
            </p:nvSpPr>
            <p:spPr bwMode="auto">
              <a:xfrm>
                <a:off x="989618" y="3522700"/>
                <a:ext cx="7011610" cy="1815882"/>
              </a:xfrm>
              <a:prstGeom prst="rect">
                <a:avLst/>
              </a:prstGeom>
              <a:blipFill>
                <a:blip r:embed="rId2"/>
                <a:stretch>
                  <a:fillRect l="-1805" t="-3472" b="-902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27" name="Text Box 11">
                <a:extLst>
                  <a:ext uri="{FF2B5EF4-FFF2-40B4-BE49-F238E27FC236}">
                    <a16:creationId xmlns:a16="http://schemas.microsoft.com/office/drawing/2014/main" id="{B2A1C456-B5F4-1B1C-3532-0B7B407B4913}"/>
                  </a:ext>
                </a:extLst>
              </p:cNvPr>
              <p:cNvSpPr txBox="1">
                <a:spLocks noChangeArrowheads="1"/>
              </p:cNvSpPr>
              <p:nvPr/>
            </p:nvSpPr>
            <p:spPr bwMode="auto">
              <a:xfrm>
                <a:off x="989618" y="1613118"/>
                <a:ext cx="7908508" cy="18158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type="none" w="sm" len="sm"/>
                    <a:tailEnd type="none" w="sm" len="sm"/>
                  </a14:hiddenLine>
                </a:ext>
                <a:ext uri="{AF507438-7753-43E0-B8FC-AC1667EBCBE1}">
                  <a14:hiddenEffects>
                    <a:effectLst>
                      <a:outerShdw dist="35921" dir="2700000" algn="ctr" rotWithShape="0">
                        <a:schemeClr val="bg2"/>
                      </a:outerShdw>
                    </a:effectLst>
                  </a14:hiddenEffects>
                </a:ext>
              </a:extLst>
            </p:spPr>
            <p:txBody>
              <a:bodyPr wrap="square">
                <a:spAutoFit/>
              </a:bodyPr>
              <a:lstStyle/>
              <a:p>
                <a:r>
                  <a:rPr lang="zh-CN" altLang="en-US" sz="2800" dirty="0">
                    <a:solidFill>
                      <a:srgbClr val="A50021"/>
                    </a:solidFill>
                    <a:latin typeface="Times New Roman" panose="02020603050405020304" pitchFamily="18" charset="0"/>
                    <a:ea typeface="Microsoft YaHei" panose="020B0503020204020204" pitchFamily="34" charset="-122"/>
                    <a:cs typeface="Times New Roman" panose="02020603050405020304" pitchFamily="18" charset="0"/>
                  </a:rPr>
                  <a:t>真值</a:t>
                </a:r>
              </a:p>
              <a:p>
                <a:r>
                  <a:rPr lang="zh-CN" altLang="en-US" sz="2800" dirty="0">
                    <a:solidFill>
                      <a:srgbClr val="003366"/>
                    </a:solidFill>
                    <a:latin typeface="Times New Roman" panose="02020603050405020304" pitchFamily="18" charset="0"/>
                    <a:ea typeface="Microsoft YaHei" panose="020B0503020204020204" pitchFamily="34" charset="-122"/>
                    <a:cs typeface="Times New Roman" panose="02020603050405020304" pitchFamily="18" charset="0"/>
                  </a:rPr>
                  <a:t>在</a:t>
                </a:r>
                <a14:m>
                  <m:oMath xmlns:m="http://schemas.openxmlformats.org/officeDocument/2006/math">
                    <m:d>
                      <m:dPr>
                        <m:ctrlPr>
                          <a:rPr lang="en-US" altLang="zh-CN" sz="2800" b="0" i="1">
                            <a:solidFill>
                              <a:srgbClr val="003366"/>
                            </a:solidFill>
                            <a:latin typeface="Cambria Math" panose="02040503050406030204" pitchFamily="18" charset="0"/>
                            <a:ea typeface="仿宋_GB2312" panose="02010609030101010101" pitchFamily="49" charset="-122"/>
                          </a:rPr>
                        </m:ctrlPr>
                      </m:dPr>
                      <m:e>
                        <m:acc>
                          <m:accPr>
                            <m:chr m:val="̅"/>
                            <m:ctrlPr>
                              <a:rPr lang="en-US" altLang="zh-CN" sz="2800" b="0" i="1">
                                <a:solidFill>
                                  <a:srgbClr val="003366"/>
                                </a:solidFill>
                                <a:latin typeface="Cambria Math" panose="02040503050406030204" pitchFamily="18" charset="0"/>
                                <a:ea typeface="仿宋_GB2312" panose="02010609030101010101" pitchFamily="49" charset="-122"/>
                              </a:rPr>
                            </m:ctrlPr>
                          </m:accPr>
                          <m:e>
                            <m:r>
                              <a:rPr lang="en-US" altLang="zh-CN" sz="2800" b="0" i="1">
                                <a:solidFill>
                                  <a:srgbClr val="003366"/>
                                </a:solidFill>
                                <a:latin typeface="Cambria Math" panose="02040503050406030204" pitchFamily="18" charset="0"/>
                                <a:ea typeface="仿宋_GB2312" panose="02010609030101010101" pitchFamily="49" charset="-122"/>
                              </a:rPr>
                              <m:t>𝑁</m:t>
                            </m:r>
                          </m:e>
                        </m:acc>
                        <m:r>
                          <a:rPr lang="en-US" altLang="zh-CN" sz="2800" b="0" i="1">
                            <a:solidFill>
                              <a:srgbClr val="003366"/>
                            </a:solidFill>
                            <a:latin typeface="Cambria Math" panose="02040503050406030204" pitchFamily="18" charset="0"/>
                            <a:ea typeface="仿宋_GB2312" panose="02010609030101010101" pitchFamily="49" charset="-122"/>
                          </a:rPr>
                          <m:t>−</m:t>
                        </m:r>
                        <m:sSub>
                          <m:sSubPr>
                            <m:ctrlPr>
                              <a:rPr lang="en-US" altLang="zh-CN" sz="2800" i="1">
                                <a:solidFill>
                                  <a:srgbClr val="003366"/>
                                </a:solidFill>
                                <a:latin typeface="Cambria Math" panose="02040503050406030204" pitchFamily="18" charset="0"/>
                                <a:ea typeface="仿宋_GB2312" panose="02010609030101010101" pitchFamily="49" charset="-122"/>
                              </a:rPr>
                            </m:ctrlPr>
                          </m:sSubPr>
                          <m:e>
                            <m:r>
                              <a:rPr lang="en-US" altLang="zh-CN" sz="2800" i="1">
                                <a:solidFill>
                                  <a:srgbClr val="003366"/>
                                </a:solidFill>
                                <a:latin typeface="Cambria Math" panose="02040503050406030204" pitchFamily="18" charset="0"/>
                                <a:ea typeface="仿宋_GB2312" panose="02010609030101010101" pitchFamily="49" charset="-122"/>
                              </a:rPr>
                              <m:t>𝑆</m:t>
                            </m:r>
                          </m:e>
                          <m:sub>
                            <m:acc>
                              <m:accPr>
                                <m:chr m:val="̅"/>
                                <m:ctrlPr>
                                  <a:rPr lang="en-US" altLang="zh-CN" sz="2800" i="1">
                                    <a:solidFill>
                                      <a:srgbClr val="003366"/>
                                    </a:solidFill>
                                    <a:latin typeface="Cambria Math" panose="02040503050406030204" pitchFamily="18" charset="0"/>
                                    <a:ea typeface="仿宋_GB2312" panose="02010609030101010101" pitchFamily="49" charset="-122"/>
                                  </a:rPr>
                                </m:ctrlPr>
                              </m:accPr>
                              <m:e>
                                <m:r>
                                  <a:rPr lang="en-US" altLang="zh-CN" sz="2800" i="1">
                                    <a:solidFill>
                                      <a:srgbClr val="003366"/>
                                    </a:solidFill>
                                    <a:latin typeface="Cambria Math" panose="02040503050406030204" pitchFamily="18" charset="0"/>
                                    <a:ea typeface="仿宋_GB2312" panose="02010609030101010101" pitchFamily="49" charset="-122"/>
                                  </a:rPr>
                                  <m:t>𝑁</m:t>
                                </m:r>
                              </m:e>
                            </m:acc>
                          </m:sub>
                        </m:sSub>
                      </m:e>
                    </m:d>
                    <m:r>
                      <a:rPr lang="en-US" altLang="zh-CN" sz="2800" b="0" i="1">
                        <a:solidFill>
                          <a:srgbClr val="003366"/>
                        </a:solidFill>
                        <a:latin typeface="Cambria Math" panose="02040503050406030204" pitchFamily="18" charset="0"/>
                        <a:ea typeface="仿宋_GB2312" panose="02010609030101010101" pitchFamily="49" charset="-122"/>
                      </a:rPr>
                      <m:t>∼(</m:t>
                    </m:r>
                    <m:acc>
                      <m:accPr>
                        <m:chr m:val="̅"/>
                        <m:ctrlPr>
                          <a:rPr lang="en-US" altLang="zh-CN" sz="2800" b="0" i="1">
                            <a:solidFill>
                              <a:srgbClr val="003366"/>
                            </a:solidFill>
                            <a:latin typeface="Cambria Math" panose="02040503050406030204" pitchFamily="18" charset="0"/>
                            <a:ea typeface="仿宋_GB2312" panose="02010609030101010101" pitchFamily="49" charset="-122"/>
                          </a:rPr>
                        </m:ctrlPr>
                      </m:accPr>
                      <m:e>
                        <m:r>
                          <a:rPr lang="en-US" altLang="zh-CN" sz="2800" b="0" i="1">
                            <a:solidFill>
                              <a:srgbClr val="003366"/>
                            </a:solidFill>
                            <a:latin typeface="Cambria Math" panose="02040503050406030204" pitchFamily="18" charset="0"/>
                            <a:ea typeface="仿宋_GB2312" panose="02010609030101010101" pitchFamily="49" charset="-122"/>
                          </a:rPr>
                          <m:t>𝑁</m:t>
                        </m:r>
                      </m:e>
                    </m:acc>
                    <m:r>
                      <a:rPr lang="en-US" altLang="zh-CN" sz="2800" b="0" i="1">
                        <a:solidFill>
                          <a:srgbClr val="003366"/>
                        </a:solidFill>
                        <a:latin typeface="Cambria Math" panose="02040503050406030204" pitchFamily="18" charset="0"/>
                        <a:ea typeface="仿宋_GB2312" panose="02010609030101010101" pitchFamily="49" charset="-122"/>
                      </a:rPr>
                      <m:t>+</m:t>
                    </m:r>
                    <m:sSub>
                      <m:sSubPr>
                        <m:ctrlPr>
                          <a:rPr lang="en-US" altLang="zh-CN" sz="2800" i="1">
                            <a:solidFill>
                              <a:srgbClr val="003366"/>
                            </a:solidFill>
                            <a:latin typeface="Cambria Math" panose="02040503050406030204" pitchFamily="18" charset="0"/>
                            <a:ea typeface="仿宋_GB2312" panose="02010609030101010101" pitchFamily="49" charset="-122"/>
                          </a:rPr>
                        </m:ctrlPr>
                      </m:sSubPr>
                      <m:e>
                        <m:r>
                          <a:rPr lang="en-US" altLang="zh-CN" sz="2800" i="1">
                            <a:solidFill>
                              <a:srgbClr val="003366"/>
                            </a:solidFill>
                            <a:latin typeface="Cambria Math" panose="02040503050406030204" pitchFamily="18" charset="0"/>
                            <a:ea typeface="仿宋_GB2312" panose="02010609030101010101" pitchFamily="49" charset="-122"/>
                          </a:rPr>
                          <m:t>𝑆</m:t>
                        </m:r>
                      </m:e>
                      <m:sub>
                        <m:acc>
                          <m:accPr>
                            <m:chr m:val="̅"/>
                            <m:ctrlPr>
                              <a:rPr lang="en-US" altLang="zh-CN" sz="2800" i="1">
                                <a:solidFill>
                                  <a:srgbClr val="003366"/>
                                </a:solidFill>
                                <a:latin typeface="Cambria Math" panose="02040503050406030204" pitchFamily="18" charset="0"/>
                                <a:ea typeface="仿宋_GB2312" panose="02010609030101010101" pitchFamily="49" charset="-122"/>
                              </a:rPr>
                            </m:ctrlPr>
                          </m:accPr>
                          <m:e>
                            <m:r>
                              <a:rPr lang="en-US" altLang="zh-CN" sz="2800" i="1">
                                <a:solidFill>
                                  <a:srgbClr val="003366"/>
                                </a:solidFill>
                                <a:latin typeface="Cambria Math" panose="02040503050406030204" pitchFamily="18" charset="0"/>
                                <a:ea typeface="仿宋_GB2312" panose="02010609030101010101" pitchFamily="49" charset="-122"/>
                              </a:rPr>
                              <m:t>𝑁</m:t>
                            </m:r>
                          </m:e>
                        </m:acc>
                      </m:sub>
                    </m:sSub>
                    <m:r>
                      <a:rPr lang="en-US" altLang="zh-CN" sz="2800" b="0" i="1">
                        <a:solidFill>
                          <a:srgbClr val="003366"/>
                        </a:solidFill>
                        <a:latin typeface="Cambria Math" panose="02040503050406030204" pitchFamily="18" charset="0"/>
                        <a:ea typeface="仿宋_GB2312" panose="02010609030101010101" pitchFamily="49" charset="-122"/>
                      </a:rPr>
                      <m:t>)</m:t>
                    </m:r>
                  </m:oMath>
                </a14:m>
                <a:r>
                  <a:rPr lang="zh-CN" altLang="en-US" sz="2800" dirty="0">
                    <a:solidFill>
                      <a:srgbClr val="003366"/>
                    </a:solidFill>
                    <a:latin typeface="Times New Roman" panose="02020603050405020304" pitchFamily="18" charset="0"/>
                    <a:ea typeface="Microsoft YaHei" panose="020B0503020204020204" pitchFamily="34" charset="-122"/>
                    <a:cs typeface="Times New Roman" panose="02020603050405020304" pitchFamily="18" charset="0"/>
                  </a:rPr>
                  <a:t> 范围内</a:t>
                </a:r>
                <a:r>
                  <a:rPr lang="en-US" altLang="zh-CN" sz="2800" dirty="0">
                    <a:solidFill>
                      <a:srgbClr val="003366"/>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i="1" dirty="0">
                    <a:solidFill>
                      <a:srgbClr val="003366"/>
                    </a:solidFill>
                    <a:latin typeface="Times New Roman" panose="02020603050405020304" pitchFamily="18" charset="0"/>
                    <a:ea typeface="Microsoft YaHei" panose="020B0503020204020204" pitchFamily="34" charset="-122"/>
                    <a:cs typeface="Times New Roman" panose="02020603050405020304" pitchFamily="18" charset="0"/>
                  </a:rPr>
                  <a:t>P</a:t>
                </a:r>
                <a:r>
                  <a:rPr lang="en-US" altLang="zh-CN" sz="2800" dirty="0">
                    <a:solidFill>
                      <a:srgbClr val="003366"/>
                    </a:solidFill>
                    <a:latin typeface="Times New Roman" panose="02020603050405020304" pitchFamily="18" charset="0"/>
                    <a:ea typeface="Microsoft YaHei" panose="020B0503020204020204" pitchFamily="34" charset="-122"/>
                    <a:cs typeface="Times New Roman" panose="02020603050405020304" pitchFamily="18" charset="0"/>
                  </a:rPr>
                  <a:t>=68.3%</a:t>
                </a:r>
              </a:p>
              <a:p>
                <a:r>
                  <a:rPr lang="zh-CN" altLang="en-US" sz="2800" dirty="0">
                    <a:solidFill>
                      <a:srgbClr val="003366"/>
                    </a:solidFill>
                    <a:latin typeface="Times New Roman" panose="02020603050405020304" pitchFamily="18" charset="0"/>
                    <a:ea typeface="Microsoft YaHei" panose="020B0503020204020204" pitchFamily="34" charset="-122"/>
                    <a:cs typeface="Times New Roman" panose="02020603050405020304" pitchFamily="18" charset="0"/>
                  </a:rPr>
                  <a:t>在</a:t>
                </a:r>
                <a14:m>
                  <m:oMath xmlns:m="http://schemas.openxmlformats.org/officeDocument/2006/math">
                    <m:d>
                      <m:dPr>
                        <m:ctrlPr>
                          <a:rPr lang="en-US" altLang="zh-CN" sz="2800" b="0" i="1">
                            <a:solidFill>
                              <a:srgbClr val="003366"/>
                            </a:solidFill>
                            <a:latin typeface="Cambria Math" panose="02040503050406030204" pitchFamily="18" charset="0"/>
                            <a:ea typeface="仿宋_GB2312" panose="02010609030101010101" pitchFamily="49" charset="-122"/>
                          </a:rPr>
                        </m:ctrlPr>
                      </m:dPr>
                      <m:e>
                        <m:acc>
                          <m:accPr>
                            <m:chr m:val="̅"/>
                            <m:ctrlPr>
                              <a:rPr lang="en-US" altLang="zh-CN" sz="2800" b="0" i="1">
                                <a:solidFill>
                                  <a:srgbClr val="003366"/>
                                </a:solidFill>
                                <a:latin typeface="Cambria Math" panose="02040503050406030204" pitchFamily="18" charset="0"/>
                                <a:ea typeface="仿宋_GB2312" panose="02010609030101010101" pitchFamily="49" charset="-122"/>
                              </a:rPr>
                            </m:ctrlPr>
                          </m:accPr>
                          <m:e>
                            <m:r>
                              <a:rPr lang="en-US" altLang="zh-CN" sz="2800" b="0" i="1">
                                <a:solidFill>
                                  <a:srgbClr val="003366"/>
                                </a:solidFill>
                                <a:latin typeface="Cambria Math" panose="02040503050406030204" pitchFamily="18" charset="0"/>
                                <a:ea typeface="仿宋_GB2312" panose="02010609030101010101" pitchFamily="49" charset="-122"/>
                              </a:rPr>
                              <m:t>𝑁</m:t>
                            </m:r>
                          </m:e>
                        </m:acc>
                        <m:r>
                          <a:rPr lang="en-US" altLang="zh-CN" sz="2800" b="0" i="1">
                            <a:solidFill>
                              <a:srgbClr val="003366"/>
                            </a:solidFill>
                            <a:latin typeface="Cambria Math" panose="02040503050406030204" pitchFamily="18" charset="0"/>
                            <a:ea typeface="仿宋_GB2312" panose="02010609030101010101" pitchFamily="49" charset="-122"/>
                          </a:rPr>
                          <m:t>−2</m:t>
                        </m:r>
                        <m:sSub>
                          <m:sSubPr>
                            <m:ctrlPr>
                              <a:rPr lang="en-US" altLang="zh-CN" sz="2800" b="0" i="1">
                                <a:solidFill>
                                  <a:srgbClr val="003366"/>
                                </a:solidFill>
                                <a:latin typeface="Cambria Math" panose="02040503050406030204" pitchFamily="18" charset="0"/>
                                <a:ea typeface="仿宋_GB2312" panose="02010609030101010101" pitchFamily="49" charset="-122"/>
                              </a:rPr>
                            </m:ctrlPr>
                          </m:sSubPr>
                          <m:e>
                            <m:r>
                              <a:rPr lang="en-US" altLang="zh-CN" sz="2800" b="0" i="1">
                                <a:solidFill>
                                  <a:srgbClr val="003366"/>
                                </a:solidFill>
                                <a:latin typeface="Cambria Math" panose="02040503050406030204" pitchFamily="18" charset="0"/>
                                <a:ea typeface="仿宋_GB2312" panose="02010609030101010101" pitchFamily="49" charset="-122"/>
                              </a:rPr>
                              <m:t>𝑆</m:t>
                            </m:r>
                          </m:e>
                          <m:sub>
                            <m:acc>
                              <m:accPr>
                                <m:chr m:val="̅"/>
                                <m:ctrlPr>
                                  <a:rPr lang="en-US" altLang="zh-CN" sz="2800" b="0" i="1">
                                    <a:solidFill>
                                      <a:srgbClr val="003366"/>
                                    </a:solidFill>
                                    <a:latin typeface="Cambria Math" panose="02040503050406030204" pitchFamily="18" charset="0"/>
                                    <a:ea typeface="仿宋_GB2312" panose="02010609030101010101" pitchFamily="49" charset="-122"/>
                                  </a:rPr>
                                </m:ctrlPr>
                              </m:accPr>
                              <m:e>
                                <m:r>
                                  <a:rPr lang="en-US" altLang="zh-CN" sz="2800" b="0" i="1">
                                    <a:solidFill>
                                      <a:srgbClr val="003366"/>
                                    </a:solidFill>
                                    <a:latin typeface="Cambria Math" panose="02040503050406030204" pitchFamily="18" charset="0"/>
                                    <a:ea typeface="仿宋_GB2312" panose="02010609030101010101" pitchFamily="49" charset="-122"/>
                                  </a:rPr>
                                  <m:t>𝑁</m:t>
                                </m:r>
                              </m:e>
                            </m:acc>
                          </m:sub>
                        </m:sSub>
                      </m:e>
                    </m:d>
                    <m:r>
                      <a:rPr lang="en-US" altLang="zh-CN" sz="2800" b="0" i="1">
                        <a:solidFill>
                          <a:srgbClr val="003366"/>
                        </a:solidFill>
                        <a:latin typeface="Cambria Math" panose="02040503050406030204" pitchFamily="18" charset="0"/>
                        <a:ea typeface="仿宋_GB2312" panose="02010609030101010101" pitchFamily="49" charset="-122"/>
                      </a:rPr>
                      <m:t>∼(</m:t>
                    </m:r>
                    <m:acc>
                      <m:accPr>
                        <m:chr m:val="̅"/>
                        <m:ctrlPr>
                          <a:rPr lang="en-US" altLang="zh-CN" sz="2800" b="0" i="1">
                            <a:solidFill>
                              <a:srgbClr val="003366"/>
                            </a:solidFill>
                            <a:latin typeface="Cambria Math" panose="02040503050406030204" pitchFamily="18" charset="0"/>
                            <a:ea typeface="仿宋_GB2312" panose="02010609030101010101" pitchFamily="49" charset="-122"/>
                          </a:rPr>
                        </m:ctrlPr>
                      </m:accPr>
                      <m:e>
                        <m:r>
                          <a:rPr lang="en-US" altLang="zh-CN" sz="2800" b="0" i="1">
                            <a:solidFill>
                              <a:srgbClr val="003366"/>
                            </a:solidFill>
                            <a:latin typeface="Cambria Math" panose="02040503050406030204" pitchFamily="18" charset="0"/>
                            <a:ea typeface="仿宋_GB2312" panose="02010609030101010101" pitchFamily="49" charset="-122"/>
                          </a:rPr>
                          <m:t>𝑁</m:t>
                        </m:r>
                      </m:e>
                    </m:acc>
                    <m:r>
                      <a:rPr lang="en-US" altLang="zh-CN" sz="2800" b="0" i="1">
                        <a:solidFill>
                          <a:srgbClr val="003366"/>
                        </a:solidFill>
                        <a:latin typeface="Cambria Math" panose="02040503050406030204" pitchFamily="18" charset="0"/>
                        <a:ea typeface="仿宋_GB2312" panose="02010609030101010101" pitchFamily="49" charset="-122"/>
                      </a:rPr>
                      <m:t>+2</m:t>
                    </m:r>
                    <m:sSub>
                      <m:sSubPr>
                        <m:ctrlPr>
                          <a:rPr lang="en-US" altLang="zh-CN" sz="2800" b="0" i="1">
                            <a:solidFill>
                              <a:srgbClr val="003366"/>
                            </a:solidFill>
                            <a:latin typeface="Cambria Math" panose="02040503050406030204" pitchFamily="18" charset="0"/>
                            <a:ea typeface="仿宋_GB2312" panose="02010609030101010101" pitchFamily="49" charset="-122"/>
                          </a:rPr>
                        </m:ctrlPr>
                      </m:sSubPr>
                      <m:e>
                        <m:r>
                          <a:rPr lang="en-US" altLang="zh-CN" sz="2800" b="0" i="1">
                            <a:solidFill>
                              <a:srgbClr val="003366"/>
                            </a:solidFill>
                            <a:latin typeface="Cambria Math" panose="02040503050406030204" pitchFamily="18" charset="0"/>
                            <a:ea typeface="仿宋_GB2312" panose="02010609030101010101" pitchFamily="49" charset="-122"/>
                          </a:rPr>
                          <m:t>𝑆</m:t>
                        </m:r>
                      </m:e>
                      <m:sub>
                        <m:acc>
                          <m:accPr>
                            <m:chr m:val="̅"/>
                            <m:ctrlPr>
                              <a:rPr lang="en-US" altLang="zh-CN" sz="2800" b="0" i="1">
                                <a:solidFill>
                                  <a:srgbClr val="003366"/>
                                </a:solidFill>
                                <a:latin typeface="Cambria Math" panose="02040503050406030204" pitchFamily="18" charset="0"/>
                                <a:ea typeface="仿宋_GB2312" panose="02010609030101010101" pitchFamily="49" charset="-122"/>
                              </a:rPr>
                            </m:ctrlPr>
                          </m:accPr>
                          <m:e>
                            <m:r>
                              <a:rPr lang="en-US" altLang="zh-CN" sz="2800" b="0" i="1">
                                <a:solidFill>
                                  <a:srgbClr val="003366"/>
                                </a:solidFill>
                                <a:latin typeface="Cambria Math" panose="02040503050406030204" pitchFamily="18" charset="0"/>
                                <a:ea typeface="仿宋_GB2312" panose="02010609030101010101" pitchFamily="49" charset="-122"/>
                              </a:rPr>
                              <m:t>𝑁</m:t>
                            </m:r>
                          </m:e>
                        </m:acc>
                      </m:sub>
                    </m:sSub>
                    <m:r>
                      <a:rPr lang="en-US" altLang="zh-CN" sz="2800" b="0" i="1">
                        <a:solidFill>
                          <a:srgbClr val="003366"/>
                        </a:solidFill>
                        <a:latin typeface="Cambria Math" panose="02040503050406030204" pitchFamily="18" charset="0"/>
                        <a:ea typeface="仿宋_GB2312" panose="02010609030101010101" pitchFamily="49" charset="-122"/>
                      </a:rPr>
                      <m:t>)</m:t>
                    </m:r>
                  </m:oMath>
                </a14:m>
                <a:r>
                  <a:rPr lang="zh-CN" altLang="en-US" sz="2800" dirty="0">
                    <a:solidFill>
                      <a:srgbClr val="003366"/>
                    </a:solidFill>
                    <a:latin typeface="Times New Roman" panose="02020603050405020304" pitchFamily="18" charset="0"/>
                    <a:ea typeface="Microsoft YaHei" panose="020B0503020204020204" pitchFamily="34" charset="-122"/>
                    <a:cs typeface="Times New Roman" panose="02020603050405020304" pitchFamily="18" charset="0"/>
                  </a:rPr>
                  <a:t> 范围内 </a:t>
                </a:r>
                <a:r>
                  <a:rPr lang="en-US" altLang="zh-CN" sz="2800" i="1" dirty="0">
                    <a:solidFill>
                      <a:srgbClr val="003366"/>
                    </a:solidFill>
                    <a:latin typeface="Times New Roman" panose="02020603050405020304" pitchFamily="18" charset="0"/>
                    <a:ea typeface="Microsoft YaHei" panose="020B0503020204020204" pitchFamily="34" charset="-122"/>
                    <a:cs typeface="Times New Roman" panose="02020603050405020304" pitchFamily="18" charset="0"/>
                  </a:rPr>
                  <a:t>P</a:t>
                </a:r>
                <a:r>
                  <a:rPr lang="en-US" altLang="zh-CN" sz="2800" dirty="0">
                    <a:solidFill>
                      <a:srgbClr val="003366"/>
                    </a:solidFill>
                    <a:latin typeface="Times New Roman" panose="02020603050405020304" pitchFamily="18" charset="0"/>
                    <a:ea typeface="Microsoft YaHei" panose="020B0503020204020204" pitchFamily="34" charset="-122"/>
                    <a:cs typeface="Times New Roman" panose="02020603050405020304" pitchFamily="18" charset="0"/>
                  </a:rPr>
                  <a:t>=95.4%</a:t>
                </a:r>
              </a:p>
              <a:p>
                <a:r>
                  <a:rPr lang="zh-CN" altLang="en-US" sz="2800" dirty="0">
                    <a:solidFill>
                      <a:srgbClr val="003366"/>
                    </a:solidFill>
                    <a:latin typeface="Times New Roman" panose="02020603050405020304" pitchFamily="18" charset="0"/>
                    <a:ea typeface="Microsoft YaHei" panose="020B0503020204020204" pitchFamily="34" charset="-122"/>
                    <a:cs typeface="Times New Roman" panose="02020603050405020304" pitchFamily="18" charset="0"/>
                  </a:rPr>
                  <a:t>在</a:t>
                </a:r>
                <a14:m>
                  <m:oMath xmlns:m="http://schemas.openxmlformats.org/officeDocument/2006/math">
                    <m:d>
                      <m:dPr>
                        <m:ctrlPr>
                          <a:rPr lang="en-US" altLang="zh-CN" sz="2800" b="0" i="1">
                            <a:solidFill>
                              <a:srgbClr val="003366"/>
                            </a:solidFill>
                            <a:latin typeface="Cambria Math" panose="02040503050406030204" pitchFamily="18" charset="0"/>
                            <a:ea typeface="仿宋_GB2312" panose="02010609030101010101" pitchFamily="49" charset="-122"/>
                          </a:rPr>
                        </m:ctrlPr>
                      </m:dPr>
                      <m:e>
                        <m:acc>
                          <m:accPr>
                            <m:chr m:val="̅"/>
                            <m:ctrlPr>
                              <a:rPr lang="en-US" altLang="zh-CN" sz="2800" b="0" i="1">
                                <a:solidFill>
                                  <a:srgbClr val="003366"/>
                                </a:solidFill>
                                <a:latin typeface="Cambria Math" panose="02040503050406030204" pitchFamily="18" charset="0"/>
                                <a:ea typeface="仿宋_GB2312" panose="02010609030101010101" pitchFamily="49" charset="-122"/>
                              </a:rPr>
                            </m:ctrlPr>
                          </m:accPr>
                          <m:e>
                            <m:r>
                              <a:rPr lang="en-US" altLang="zh-CN" sz="2800" b="0" i="1">
                                <a:solidFill>
                                  <a:srgbClr val="003366"/>
                                </a:solidFill>
                                <a:latin typeface="Cambria Math" panose="02040503050406030204" pitchFamily="18" charset="0"/>
                                <a:ea typeface="仿宋_GB2312" panose="02010609030101010101" pitchFamily="49" charset="-122"/>
                              </a:rPr>
                              <m:t>𝑁</m:t>
                            </m:r>
                          </m:e>
                        </m:acc>
                        <m:r>
                          <a:rPr lang="en-US" altLang="zh-CN" sz="2800" b="0" i="1">
                            <a:solidFill>
                              <a:srgbClr val="003366"/>
                            </a:solidFill>
                            <a:latin typeface="Cambria Math" panose="02040503050406030204" pitchFamily="18" charset="0"/>
                            <a:ea typeface="仿宋_GB2312" panose="02010609030101010101" pitchFamily="49" charset="-122"/>
                          </a:rPr>
                          <m:t>−3</m:t>
                        </m:r>
                        <m:sSub>
                          <m:sSubPr>
                            <m:ctrlPr>
                              <a:rPr lang="en-US" altLang="zh-CN" sz="2800" b="0" i="1">
                                <a:solidFill>
                                  <a:srgbClr val="003366"/>
                                </a:solidFill>
                                <a:latin typeface="Cambria Math" panose="02040503050406030204" pitchFamily="18" charset="0"/>
                                <a:ea typeface="仿宋_GB2312" panose="02010609030101010101" pitchFamily="49" charset="-122"/>
                              </a:rPr>
                            </m:ctrlPr>
                          </m:sSubPr>
                          <m:e>
                            <m:r>
                              <a:rPr lang="en-US" altLang="zh-CN" sz="2800" b="0" i="1">
                                <a:solidFill>
                                  <a:srgbClr val="003366"/>
                                </a:solidFill>
                                <a:latin typeface="Cambria Math" panose="02040503050406030204" pitchFamily="18" charset="0"/>
                                <a:ea typeface="仿宋_GB2312" panose="02010609030101010101" pitchFamily="49" charset="-122"/>
                              </a:rPr>
                              <m:t>𝑆</m:t>
                            </m:r>
                          </m:e>
                          <m:sub>
                            <m:acc>
                              <m:accPr>
                                <m:chr m:val="̅"/>
                                <m:ctrlPr>
                                  <a:rPr lang="en-US" altLang="zh-CN" sz="2800" b="0" i="1">
                                    <a:solidFill>
                                      <a:srgbClr val="003366"/>
                                    </a:solidFill>
                                    <a:latin typeface="Cambria Math" panose="02040503050406030204" pitchFamily="18" charset="0"/>
                                    <a:ea typeface="仿宋_GB2312" panose="02010609030101010101" pitchFamily="49" charset="-122"/>
                                  </a:rPr>
                                </m:ctrlPr>
                              </m:accPr>
                              <m:e>
                                <m:r>
                                  <a:rPr lang="en-US" altLang="zh-CN" sz="2800" b="0" i="1">
                                    <a:solidFill>
                                      <a:srgbClr val="003366"/>
                                    </a:solidFill>
                                    <a:latin typeface="Cambria Math" panose="02040503050406030204" pitchFamily="18" charset="0"/>
                                    <a:ea typeface="仿宋_GB2312" panose="02010609030101010101" pitchFamily="49" charset="-122"/>
                                  </a:rPr>
                                  <m:t>𝑁</m:t>
                                </m:r>
                              </m:e>
                            </m:acc>
                          </m:sub>
                        </m:sSub>
                      </m:e>
                    </m:d>
                    <m:r>
                      <a:rPr lang="en-US" altLang="zh-CN" sz="2800" b="0" i="1">
                        <a:solidFill>
                          <a:srgbClr val="003366"/>
                        </a:solidFill>
                        <a:latin typeface="Cambria Math" panose="02040503050406030204" pitchFamily="18" charset="0"/>
                        <a:ea typeface="仿宋_GB2312" panose="02010609030101010101" pitchFamily="49" charset="-122"/>
                      </a:rPr>
                      <m:t>∼(</m:t>
                    </m:r>
                    <m:acc>
                      <m:accPr>
                        <m:chr m:val="̅"/>
                        <m:ctrlPr>
                          <a:rPr lang="en-US" altLang="zh-CN" sz="2800" b="0" i="1">
                            <a:solidFill>
                              <a:srgbClr val="003366"/>
                            </a:solidFill>
                            <a:latin typeface="Cambria Math" panose="02040503050406030204" pitchFamily="18" charset="0"/>
                            <a:ea typeface="仿宋_GB2312" panose="02010609030101010101" pitchFamily="49" charset="-122"/>
                          </a:rPr>
                        </m:ctrlPr>
                      </m:accPr>
                      <m:e>
                        <m:r>
                          <a:rPr lang="en-US" altLang="zh-CN" sz="2800" b="0" i="1">
                            <a:solidFill>
                              <a:srgbClr val="003366"/>
                            </a:solidFill>
                            <a:latin typeface="Cambria Math" panose="02040503050406030204" pitchFamily="18" charset="0"/>
                            <a:ea typeface="仿宋_GB2312" panose="02010609030101010101" pitchFamily="49" charset="-122"/>
                          </a:rPr>
                          <m:t>𝑁</m:t>
                        </m:r>
                      </m:e>
                    </m:acc>
                    <m:r>
                      <a:rPr lang="en-US" altLang="zh-CN" sz="2800" b="0" i="1">
                        <a:solidFill>
                          <a:srgbClr val="003366"/>
                        </a:solidFill>
                        <a:latin typeface="Cambria Math" panose="02040503050406030204" pitchFamily="18" charset="0"/>
                        <a:ea typeface="仿宋_GB2312" panose="02010609030101010101" pitchFamily="49" charset="-122"/>
                      </a:rPr>
                      <m:t>+3</m:t>
                    </m:r>
                    <m:sSub>
                      <m:sSubPr>
                        <m:ctrlPr>
                          <a:rPr lang="en-US" altLang="zh-CN" sz="2800" b="0" i="1">
                            <a:solidFill>
                              <a:srgbClr val="003366"/>
                            </a:solidFill>
                            <a:latin typeface="Cambria Math" panose="02040503050406030204" pitchFamily="18" charset="0"/>
                            <a:ea typeface="仿宋_GB2312" panose="02010609030101010101" pitchFamily="49" charset="-122"/>
                          </a:rPr>
                        </m:ctrlPr>
                      </m:sSubPr>
                      <m:e>
                        <m:r>
                          <a:rPr lang="en-US" altLang="zh-CN" sz="2800" b="0" i="1">
                            <a:solidFill>
                              <a:srgbClr val="003366"/>
                            </a:solidFill>
                            <a:latin typeface="Cambria Math" panose="02040503050406030204" pitchFamily="18" charset="0"/>
                            <a:ea typeface="仿宋_GB2312" panose="02010609030101010101" pitchFamily="49" charset="-122"/>
                          </a:rPr>
                          <m:t>𝑆</m:t>
                        </m:r>
                      </m:e>
                      <m:sub>
                        <m:acc>
                          <m:accPr>
                            <m:chr m:val="̅"/>
                            <m:ctrlPr>
                              <a:rPr lang="en-US" altLang="zh-CN" sz="2800" b="0" i="1">
                                <a:solidFill>
                                  <a:srgbClr val="003366"/>
                                </a:solidFill>
                                <a:latin typeface="Cambria Math" panose="02040503050406030204" pitchFamily="18" charset="0"/>
                                <a:ea typeface="仿宋_GB2312" panose="02010609030101010101" pitchFamily="49" charset="-122"/>
                              </a:rPr>
                            </m:ctrlPr>
                          </m:accPr>
                          <m:e>
                            <m:r>
                              <a:rPr lang="en-US" altLang="zh-CN" sz="2800" b="0" i="1">
                                <a:solidFill>
                                  <a:srgbClr val="003366"/>
                                </a:solidFill>
                                <a:latin typeface="Cambria Math" panose="02040503050406030204" pitchFamily="18" charset="0"/>
                                <a:ea typeface="仿宋_GB2312" panose="02010609030101010101" pitchFamily="49" charset="-122"/>
                              </a:rPr>
                              <m:t>𝑁</m:t>
                            </m:r>
                          </m:e>
                        </m:acc>
                      </m:sub>
                    </m:sSub>
                    <m:r>
                      <a:rPr lang="en-US" altLang="zh-CN" sz="2800" b="0" i="1">
                        <a:solidFill>
                          <a:srgbClr val="003366"/>
                        </a:solidFill>
                        <a:latin typeface="Cambria Math" panose="02040503050406030204" pitchFamily="18" charset="0"/>
                        <a:ea typeface="仿宋_GB2312" panose="02010609030101010101" pitchFamily="49" charset="-122"/>
                      </a:rPr>
                      <m:t>)</m:t>
                    </m:r>
                  </m:oMath>
                </a14:m>
                <a:r>
                  <a:rPr lang="zh-CN" altLang="en-US" sz="2800" dirty="0">
                    <a:solidFill>
                      <a:srgbClr val="003366"/>
                    </a:solidFill>
                    <a:latin typeface="Times New Roman" panose="02020603050405020304" pitchFamily="18" charset="0"/>
                    <a:ea typeface="Microsoft YaHei" panose="020B0503020204020204" pitchFamily="34" charset="-122"/>
                    <a:cs typeface="Times New Roman" panose="02020603050405020304" pitchFamily="18" charset="0"/>
                  </a:rPr>
                  <a:t>范围内 </a:t>
                </a:r>
                <a:r>
                  <a:rPr lang="en-US" altLang="zh-CN" sz="2800" i="1" dirty="0">
                    <a:solidFill>
                      <a:srgbClr val="003366"/>
                    </a:solidFill>
                    <a:latin typeface="Times New Roman" panose="02020603050405020304" pitchFamily="18" charset="0"/>
                    <a:ea typeface="Microsoft YaHei" panose="020B0503020204020204" pitchFamily="34" charset="-122"/>
                    <a:cs typeface="Times New Roman" panose="02020603050405020304" pitchFamily="18" charset="0"/>
                  </a:rPr>
                  <a:t>P</a:t>
                </a:r>
                <a:r>
                  <a:rPr lang="en-US" altLang="zh-CN" sz="2800" dirty="0">
                    <a:solidFill>
                      <a:srgbClr val="003366"/>
                    </a:solidFill>
                    <a:latin typeface="Times New Roman" panose="02020603050405020304" pitchFamily="18" charset="0"/>
                    <a:ea typeface="Microsoft YaHei" panose="020B0503020204020204" pitchFamily="34" charset="-122"/>
                    <a:cs typeface="Times New Roman" panose="02020603050405020304" pitchFamily="18" charset="0"/>
                  </a:rPr>
                  <a:t>=99.7%</a:t>
                </a:r>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      </a:t>
                </a:r>
              </a:p>
            </p:txBody>
          </p:sp>
        </mc:Choice>
        <mc:Fallback xmlns="">
          <p:sp>
            <p:nvSpPr>
              <p:cNvPr id="9227" name="Text Box 11">
                <a:extLst>
                  <a:ext uri="{FF2B5EF4-FFF2-40B4-BE49-F238E27FC236}">
                    <a16:creationId xmlns:a16="http://schemas.microsoft.com/office/drawing/2014/main" id="{B2A1C456-B5F4-1B1C-3532-0B7B407B4913}"/>
                  </a:ext>
                </a:extLst>
              </p:cNvPr>
              <p:cNvSpPr txBox="1">
                <a:spLocks noRot="1" noChangeAspect="1" noMove="1" noResize="1" noEditPoints="1" noAdjustHandles="1" noChangeArrowheads="1" noChangeShapeType="1" noTextEdit="1"/>
              </p:cNvSpPr>
              <p:nvPr/>
            </p:nvSpPr>
            <p:spPr bwMode="auto">
              <a:xfrm>
                <a:off x="989618" y="1613118"/>
                <a:ext cx="7908508" cy="1815882"/>
              </a:xfrm>
              <a:prstGeom prst="rect">
                <a:avLst/>
              </a:prstGeom>
              <a:blipFill>
                <a:blip r:embed="rId3"/>
                <a:stretch>
                  <a:fillRect l="-1603" t="-4167" b="-833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Rectangle 2">
            <a:extLst>
              <a:ext uri="{FF2B5EF4-FFF2-40B4-BE49-F238E27FC236}">
                <a16:creationId xmlns:a16="http://schemas.microsoft.com/office/drawing/2014/main" id="{B2EC5A4E-74C9-7C89-378F-47FF9277604D}"/>
              </a:ext>
            </a:extLst>
          </p:cNvPr>
          <p:cNvSpPr txBox="1">
            <a:spLocks noChangeArrowheads="1"/>
          </p:cNvSpPr>
          <p:nvPr/>
        </p:nvSpPr>
        <p:spPr>
          <a:xfrm>
            <a:off x="316075" y="269259"/>
            <a:ext cx="4627797" cy="6510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rgbClr val="FF3300"/>
              </a:buClr>
              <a:buSzPct val="130000"/>
            </a:pPr>
            <a:r>
              <a:rPr lang="zh-CN" altLang="en-US" sz="4000" dirty="0">
                <a:solidFill>
                  <a:srgbClr val="003365"/>
                </a:solidFill>
                <a:latin typeface="SimHei" panose="02010609060101010101" pitchFamily="49" charset="-122"/>
                <a:ea typeface="SimHei" panose="02010609060101010101" pitchFamily="49" charset="-122"/>
              </a:rPr>
              <a:t>置信概率和置信限</a:t>
            </a:r>
          </a:p>
        </p:txBody>
      </p:sp>
      <p:grpSp>
        <p:nvGrpSpPr>
          <p:cNvPr id="3" name="组合 2">
            <a:extLst>
              <a:ext uri="{FF2B5EF4-FFF2-40B4-BE49-F238E27FC236}">
                <a16:creationId xmlns:a16="http://schemas.microsoft.com/office/drawing/2014/main" id="{71A79CB0-5657-E411-84DF-A3D133745BD5}"/>
              </a:ext>
            </a:extLst>
          </p:cNvPr>
          <p:cNvGrpSpPr/>
          <p:nvPr/>
        </p:nvGrpSpPr>
        <p:grpSpPr>
          <a:xfrm>
            <a:off x="284205" y="78031"/>
            <a:ext cx="5488477" cy="1117600"/>
            <a:chOff x="123567" y="53615"/>
            <a:chExt cx="5488477" cy="1117600"/>
          </a:xfrm>
        </p:grpSpPr>
        <p:pic>
          <p:nvPicPr>
            <p:cNvPr id="4" name="图片 3">
              <a:extLst>
                <a:ext uri="{FF2B5EF4-FFF2-40B4-BE49-F238E27FC236}">
                  <a16:creationId xmlns:a16="http://schemas.microsoft.com/office/drawing/2014/main" id="{4FCAA99D-32EC-A557-5568-24338D1D3854}"/>
                </a:ext>
              </a:extLst>
            </p:cNvPr>
            <p:cNvPicPr>
              <a:picLocks noChangeAspect="1"/>
            </p:cNvPicPr>
            <p:nvPr/>
          </p:nvPicPr>
          <p:blipFill>
            <a:blip r:embed="rId4"/>
            <a:stretch>
              <a:fillRect/>
            </a:stretch>
          </p:blipFill>
          <p:spPr>
            <a:xfrm>
              <a:off x="4443644" y="53615"/>
              <a:ext cx="1168400" cy="1117600"/>
            </a:xfrm>
            <a:prstGeom prst="rect">
              <a:avLst/>
            </a:prstGeom>
          </p:spPr>
        </p:pic>
        <p:cxnSp>
          <p:nvCxnSpPr>
            <p:cNvPr id="5" name="直线连接符 4">
              <a:extLst>
                <a:ext uri="{FF2B5EF4-FFF2-40B4-BE49-F238E27FC236}">
                  <a16:creationId xmlns:a16="http://schemas.microsoft.com/office/drawing/2014/main" id="{4438EA57-163C-9B99-747D-B580E65F74D0}"/>
                </a:ext>
              </a:extLst>
            </p:cNvPr>
            <p:cNvCxnSpPr>
              <a:cxnSpLocks/>
            </p:cNvCxnSpPr>
            <p:nvPr/>
          </p:nvCxnSpPr>
          <p:spPr>
            <a:xfrm>
              <a:off x="123567" y="1061128"/>
              <a:ext cx="5455822" cy="0"/>
            </a:xfrm>
            <a:prstGeom prst="line">
              <a:avLst/>
            </a:prstGeom>
            <a:ln w="28575">
              <a:solidFill>
                <a:srgbClr val="2F5597"/>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50572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Text Box 4">
            <a:extLst>
              <a:ext uri="{FF2B5EF4-FFF2-40B4-BE49-F238E27FC236}">
                <a16:creationId xmlns:a16="http://schemas.microsoft.com/office/drawing/2014/main" id="{3F115A1F-A785-B6B2-10A8-2BC80250F307}"/>
              </a:ext>
            </a:extLst>
          </p:cNvPr>
          <p:cNvSpPr txBox="1">
            <a:spLocks noChangeArrowheads="1"/>
          </p:cNvSpPr>
          <p:nvPr/>
        </p:nvSpPr>
        <p:spPr bwMode="auto">
          <a:xfrm>
            <a:off x="524157" y="3498081"/>
            <a:ext cx="4648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zh-CN" sz="3200" dirty="0">
                <a:solidFill>
                  <a:srgbClr val="0B00FF"/>
                </a:solidFill>
                <a:latin typeface="Times New Roman" panose="02020603050405020304" pitchFamily="18" charset="0"/>
                <a:ea typeface="Microsoft YaHei" panose="020B0503020204020204" pitchFamily="34" charset="-122"/>
                <a:cs typeface="Times New Roman" panose="02020603050405020304" pitchFamily="18" charset="0"/>
              </a:rPr>
              <a:t>2. </a:t>
            </a:r>
            <a:r>
              <a:rPr lang="zh-CN" altLang="en-US" sz="3200" dirty="0">
                <a:solidFill>
                  <a:srgbClr val="0B00FF"/>
                </a:solidFill>
                <a:latin typeface="Times New Roman" panose="02020603050405020304" pitchFamily="18" charset="0"/>
                <a:ea typeface="Microsoft YaHei" panose="020B0503020204020204" pitchFamily="34" charset="-122"/>
                <a:cs typeface="Times New Roman" panose="02020603050405020304" pitchFamily="18" charset="0"/>
              </a:rPr>
              <a:t>拉依达准则</a:t>
            </a:r>
          </a:p>
        </p:txBody>
      </p:sp>
      <mc:AlternateContent xmlns:mc="http://schemas.openxmlformats.org/markup-compatibility/2006" xmlns:a14="http://schemas.microsoft.com/office/drawing/2010/main">
        <mc:Choice Requires="a14">
          <p:sp>
            <p:nvSpPr>
              <p:cNvPr id="10246" name="Text Box 6">
                <a:extLst>
                  <a:ext uri="{FF2B5EF4-FFF2-40B4-BE49-F238E27FC236}">
                    <a16:creationId xmlns:a16="http://schemas.microsoft.com/office/drawing/2014/main" id="{EF842652-EE31-7F53-B799-4E34E0013594}"/>
                  </a:ext>
                </a:extLst>
              </p:cNvPr>
              <p:cNvSpPr txBox="1">
                <a:spLocks noChangeArrowheads="1"/>
              </p:cNvSpPr>
              <p:nvPr/>
            </p:nvSpPr>
            <p:spPr bwMode="auto">
              <a:xfrm>
                <a:off x="638106" y="4318752"/>
                <a:ext cx="10714478" cy="95410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type="none" w="sm" len="sm"/>
                    <a:tailEnd type="none" w="sm" len="sm"/>
                  </a14:hiddenLine>
                </a:ext>
                <a:ext uri="{AF507438-7753-43E0-B8FC-AC1667EBCBE1}">
                  <a14:hiddenEffects>
                    <a:effectLst>
                      <a:outerShdw dist="35921" dir="2700000" algn="ctr" rotWithShape="0">
                        <a:schemeClr val="bg2"/>
                      </a:outerShdw>
                    </a:effectLst>
                  </a14:hiddenEffects>
                </a:ext>
              </a:extLst>
            </p:spPr>
            <p:txBody>
              <a:bodyPr wrap="square">
                <a:spAutoFit/>
              </a:bodyPr>
              <a:lstStyle/>
              <a:p>
                <a:r>
                  <a:rPr lang="zh-CN" altLang="en-US" sz="2800" dirty="0">
                    <a:solidFill>
                      <a:srgbClr val="003366"/>
                    </a:solidFill>
                    <a:latin typeface="Times New Roman" panose="02020603050405020304" pitchFamily="18" charset="0"/>
                    <a:ea typeface="Microsoft YaHei" panose="020B0503020204020204" pitchFamily="34" charset="-122"/>
                    <a:cs typeface="Times New Roman" panose="02020603050405020304" pitchFamily="18" charset="0"/>
                  </a:rPr>
                  <a:t>凡是误差</a:t>
                </a:r>
                <a14:m>
                  <m:oMath xmlns:m="http://schemas.openxmlformats.org/officeDocument/2006/math">
                    <m:d>
                      <m:dPr>
                        <m:begChr m:val="|"/>
                        <m:endChr m:val="|"/>
                        <m:ctrlPr>
                          <a:rPr lang="en-US" altLang="zh-CN" sz="2800" i="1">
                            <a:solidFill>
                              <a:srgbClr val="003366"/>
                            </a:solidFill>
                            <a:latin typeface="Cambria Math" panose="02040503050406030204" pitchFamily="18" charset="0"/>
                            <a:ea typeface="仿宋_GB2312" panose="02010609030101010101" pitchFamily="49" charset="-122"/>
                          </a:rPr>
                        </m:ctrlPr>
                      </m:dPr>
                      <m:e>
                        <m:sSub>
                          <m:sSubPr>
                            <m:ctrlPr>
                              <a:rPr lang="en-US" altLang="zh-CN" sz="2800" b="0" i="1">
                                <a:solidFill>
                                  <a:srgbClr val="003366"/>
                                </a:solidFill>
                                <a:latin typeface="Cambria Math" panose="02040503050406030204" pitchFamily="18" charset="0"/>
                                <a:ea typeface="仿宋_GB2312" panose="02010609030101010101" pitchFamily="49" charset="-122"/>
                              </a:rPr>
                            </m:ctrlPr>
                          </m:sSubPr>
                          <m:e>
                            <m:r>
                              <a:rPr lang="en-US" altLang="zh-CN" sz="2800" b="0" i="1">
                                <a:solidFill>
                                  <a:srgbClr val="003366"/>
                                </a:solidFill>
                                <a:latin typeface="Cambria Math" panose="02040503050406030204" pitchFamily="18" charset="0"/>
                                <a:ea typeface="仿宋_GB2312" panose="02010609030101010101" pitchFamily="49" charset="-122"/>
                              </a:rPr>
                              <m:t>𝑁</m:t>
                            </m:r>
                          </m:e>
                          <m:sub>
                            <m:r>
                              <a:rPr lang="en-US" altLang="zh-CN" sz="2800" b="0" i="1">
                                <a:solidFill>
                                  <a:srgbClr val="003366"/>
                                </a:solidFill>
                                <a:latin typeface="Cambria Math" panose="02040503050406030204" pitchFamily="18" charset="0"/>
                                <a:ea typeface="仿宋_GB2312" panose="02010609030101010101" pitchFamily="49" charset="-122"/>
                              </a:rPr>
                              <m:t>𝑖</m:t>
                            </m:r>
                          </m:sub>
                        </m:sSub>
                        <m:r>
                          <a:rPr lang="en-US" altLang="zh-CN" sz="2800" b="0" i="1">
                            <a:solidFill>
                              <a:srgbClr val="003366"/>
                            </a:solidFill>
                            <a:latin typeface="Cambria Math" panose="02040503050406030204" pitchFamily="18" charset="0"/>
                            <a:ea typeface="仿宋_GB2312" panose="02010609030101010101" pitchFamily="49" charset="-122"/>
                          </a:rPr>
                          <m:t>−</m:t>
                        </m:r>
                        <m:acc>
                          <m:accPr>
                            <m:chr m:val="̅"/>
                            <m:ctrlPr>
                              <a:rPr lang="en-US" altLang="zh-CN" sz="2800" b="0" i="1">
                                <a:solidFill>
                                  <a:srgbClr val="003366"/>
                                </a:solidFill>
                                <a:latin typeface="Cambria Math" panose="02040503050406030204" pitchFamily="18" charset="0"/>
                                <a:ea typeface="仿宋_GB2312" panose="02010609030101010101" pitchFamily="49" charset="-122"/>
                              </a:rPr>
                            </m:ctrlPr>
                          </m:accPr>
                          <m:e>
                            <m:r>
                              <a:rPr lang="en-US" altLang="zh-CN" sz="2800" b="0" i="1">
                                <a:solidFill>
                                  <a:srgbClr val="003366"/>
                                </a:solidFill>
                                <a:latin typeface="Cambria Math" panose="02040503050406030204" pitchFamily="18" charset="0"/>
                                <a:ea typeface="仿宋_GB2312" panose="02010609030101010101" pitchFamily="49" charset="-122"/>
                              </a:rPr>
                              <m:t>𝑁</m:t>
                            </m:r>
                          </m:e>
                        </m:acc>
                      </m:e>
                    </m:d>
                    <m:r>
                      <a:rPr lang="en-US" altLang="zh-CN" sz="2800" b="0" i="1">
                        <a:solidFill>
                          <a:srgbClr val="003366"/>
                        </a:solidFill>
                        <a:latin typeface="Cambria Math" panose="02040503050406030204" pitchFamily="18" charset="0"/>
                        <a:ea typeface="仿宋_GB2312" panose="02010609030101010101" pitchFamily="49" charset="-122"/>
                      </a:rPr>
                      <m:t>≥</m:t>
                    </m:r>
                    <m:sSub>
                      <m:sSubPr>
                        <m:ctrlPr>
                          <a:rPr lang="en-US" altLang="zh-CN" sz="2800" b="0" i="1">
                            <a:solidFill>
                              <a:srgbClr val="003366"/>
                            </a:solidFill>
                            <a:latin typeface="Cambria Math" panose="02040503050406030204" pitchFamily="18" charset="0"/>
                            <a:ea typeface="仿宋_GB2312" panose="02010609030101010101" pitchFamily="49" charset="-122"/>
                          </a:rPr>
                        </m:ctrlPr>
                      </m:sSubPr>
                      <m:e>
                        <m:r>
                          <m:rPr>
                            <m:sty m:val="p"/>
                          </m:rPr>
                          <a:rPr lang="en-US" altLang="zh-CN" sz="2800" b="0">
                            <a:solidFill>
                              <a:srgbClr val="003366"/>
                            </a:solidFill>
                            <a:latin typeface="Cambria Math" panose="02040503050406030204" pitchFamily="18" charset="0"/>
                            <a:ea typeface="仿宋_GB2312" panose="02010609030101010101" pitchFamily="49" charset="-122"/>
                          </a:rPr>
                          <m:t>Δ</m:t>
                        </m:r>
                      </m:e>
                      <m:sub>
                        <m:r>
                          <a:rPr lang="en-US" altLang="zh-CN" sz="2800" b="0" i="1">
                            <a:solidFill>
                              <a:srgbClr val="003366"/>
                            </a:solidFill>
                            <a:latin typeface="Cambria Math" panose="02040503050406030204" pitchFamily="18" charset="0"/>
                            <a:ea typeface="仿宋_GB2312" panose="02010609030101010101" pitchFamily="49" charset="-122"/>
                          </a:rPr>
                          <m:t>𝑙𝑖𝑚</m:t>
                        </m:r>
                      </m:sub>
                    </m:sSub>
                    <m:r>
                      <a:rPr lang="en-US" altLang="zh-CN" sz="2800" b="0" i="1">
                        <a:solidFill>
                          <a:srgbClr val="003366"/>
                        </a:solidFill>
                        <a:latin typeface="Cambria Math" panose="02040503050406030204" pitchFamily="18" charset="0"/>
                        <a:ea typeface="仿宋_GB2312" panose="02010609030101010101" pitchFamily="49" charset="-122"/>
                      </a:rPr>
                      <m:t>=3</m:t>
                    </m:r>
                    <m:r>
                      <a:rPr lang="en-US" altLang="zh-CN" sz="2800" b="0" i="1">
                        <a:solidFill>
                          <a:srgbClr val="003366"/>
                        </a:solidFill>
                        <a:latin typeface="Cambria Math" panose="02040503050406030204" pitchFamily="18" charset="0"/>
                        <a:ea typeface="仿宋_GB2312" panose="02010609030101010101" pitchFamily="49" charset="-122"/>
                      </a:rPr>
                      <m:t>𝑆</m:t>
                    </m:r>
                  </m:oMath>
                </a14:m>
                <a:r>
                  <a:rPr lang="zh-CN" altLang="en-US" sz="2800" dirty="0">
                    <a:solidFill>
                      <a:srgbClr val="003366"/>
                    </a:solidFill>
                    <a:latin typeface="Times New Roman" panose="02020603050405020304" pitchFamily="18" charset="0"/>
                    <a:ea typeface="Microsoft YaHei" panose="020B0503020204020204" pitchFamily="34" charset="-122"/>
                    <a:cs typeface="Times New Roman" panose="02020603050405020304" pitchFamily="18" charset="0"/>
                  </a:rPr>
                  <a:t>的数据为坏值，应当删除，平均值</a:t>
                </a:r>
                <a:r>
                  <a:rPr lang="en-US" altLang="zh-CN" sz="2800" i="1" dirty="0">
                    <a:solidFill>
                      <a:srgbClr val="003366"/>
                    </a:solidFill>
                    <a:latin typeface="Times New Roman" panose="02020603050405020304" pitchFamily="18" charset="0"/>
                    <a:ea typeface="Microsoft YaHei" panose="020B0503020204020204" pitchFamily="34" charset="-122"/>
                    <a:cs typeface="Times New Roman" panose="02020603050405020304" pitchFamily="18" charset="0"/>
                  </a:rPr>
                  <a:t>N</a:t>
                </a:r>
                <a:r>
                  <a:rPr lang="zh-CN" altLang="en-US" sz="2800" dirty="0">
                    <a:solidFill>
                      <a:srgbClr val="003366"/>
                    </a:solidFill>
                    <a:latin typeface="Times New Roman" panose="02020603050405020304" pitchFamily="18" charset="0"/>
                    <a:ea typeface="Microsoft YaHei" panose="020B0503020204020204" pitchFamily="34" charset="-122"/>
                    <a:cs typeface="Times New Roman" panose="02020603050405020304" pitchFamily="18" charset="0"/>
                  </a:rPr>
                  <a:t>和误差</a:t>
                </a:r>
                <a:r>
                  <a:rPr lang="en-US" altLang="zh-CN" sz="2800" i="1" dirty="0">
                    <a:solidFill>
                      <a:srgbClr val="003366"/>
                    </a:solidFill>
                    <a:latin typeface="Times New Roman" panose="02020603050405020304" pitchFamily="18" charset="0"/>
                    <a:ea typeface="Microsoft YaHei" panose="020B0503020204020204" pitchFamily="34" charset="-122"/>
                    <a:cs typeface="Times New Roman" panose="02020603050405020304" pitchFamily="18" charset="0"/>
                  </a:rPr>
                  <a:t>S</a:t>
                </a:r>
                <a:r>
                  <a:rPr lang="zh-CN" altLang="en-US" sz="2800" dirty="0">
                    <a:solidFill>
                      <a:srgbClr val="003366"/>
                    </a:solidFill>
                    <a:latin typeface="Times New Roman" panose="02020603050405020304" pitchFamily="18" charset="0"/>
                    <a:ea typeface="Microsoft YaHei" panose="020B0503020204020204" pitchFamily="34" charset="-122"/>
                    <a:cs typeface="Times New Roman" panose="02020603050405020304" pitchFamily="18" charset="0"/>
                  </a:rPr>
                  <a:t>应剔除坏值后重新计算。</a:t>
                </a:r>
              </a:p>
            </p:txBody>
          </p:sp>
        </mc:Choice>
        <mc:Fallback xmlns="">
          <p:sp>
            <p:nvSpPr>
              <p:cNvPr id="10246" name="Text Box 6">
                <a:extLst>
                  <a:ext uri="{FF2B5EF4-FFF2-40B4-BE49-F238E27FC236}">
                    <a16:creationId xmlns:a16="http://schemas.microsoft.com/office/drawing/2014/main" id="{EF842652-EE31-7F53-B799-4E34E0013594}"/>
                  </a:ext>
                </a:extLst>
              </p:cNvPr>
              <p:cNvSpPr txBox="1">
                <a:spLocks noRot="1" noChangeAspect="1" noMove="1" noResize="1" noEditPoints="1" noAdjustHandles="1" noChangeArrowheads="1" noChangeShapeType="1" noTextEdit="1"/>
              </p:cNvSpPr>
              <p:nvPr/>
            </p:nvSpPr>
            <p:spPr bwMode="auto">
              <a:xfrm>
                <a:off x="638106" y="4318752"/>
                <a:ext cx="10714478" cy="954107"/>
              </a:xfrm>
              <a:prstGeom prst="rect">
                <a:avLst/>
              </a:prstGeom>
              <a:blipFill>
                <a:blip r:embed="rId2"/>
                <a:stretch>
                  <a:fillRect l="-1185" t="-5195" b="-1818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50" name="Text Box 10">
                <a:extLst>
                  <a:ext uri="{FF2B5EF4-FFF2-40B4-BE49-F238E27FC236}">
                    <a16:creationId xmlns:a16="http://schemas.microsoft.com/office/drawing/2014/main" id="{057C8B01-5FD9-5666-BC37-C4F919524B03}"/>
                  </a:ext>
                </a:extLst>
              </p:cNvPr>
              <p:cNvSpPr txBox="1">
                <a:spLocks noChangeArrowheads="1"/>
              </p:cNvSpPr>
              <p:nvPr/>
            </p:nvSpPr>
            <p:spPr bwMode="auto">
              <a:xfrm>
                <a:off x="638106" y="5577923"/>
                <a:ext cx="10951585" cy="95410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type="none" w="sm" len="sm"/>
                    <a:tailEnd type="none" w="sm" len="sm"/>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fontAlgn="t">
                  <a:spcBef>
                    <a:spcPct val="50000"/>
                  </a:spcBef>
                </a:pPr>
                <a:r>
                  <a:rPr lang="zh-CN" altLang="en-US" sz="2800" dirty="0">
                    <a:solidFill>
                      <a:srgbClr val="F40000"/>
                    </a:solidFill>
                    <a:latin typeface="Times New Roman" panose="02020603050405020304" pitchFamily="18" charset="0"/>
                    <a:ea typeface="Microsoft YaHei" panose="020B0503020204020204" pitchFamily="34" charset="-122"/>
                    <a:cs typeface="Times New Roman" panose="02020603050405020304" pitchFamily="18" charset="0"/>
                  </a:rPr>
                  <a:t>注意：</a:t>
                </a:r>
                <a:r>
                  <a:rPr lang="zh-CN" altLang="en-US" sz="2800" dirty="0">
                    <a:solidFill>
                      <a:srgbClr val="003366"/>
                    </a:solidFill>
                    <a:latin typeface="Times New Roman" panose="02020603050405020304" pitchFamily="18" charset="0"/>
                    <a:ea typeface="Microsoft YaHei" panose="020B0503020204020204" pitchFamily="34" charset="-122"/>
                    <a:cs typeface="Times New Roman" panose="02020603050405020304" pitchFamily="18" charset="0"/>
                  </a:rPr>
                  <a:t>拉依达准则是建立在</a:t>
                </a:r>
                <a14:m>
                  <m:oMath xmlns:m="http://schemas.openxmlformats.org/officeDocument/2006/math">
                    <m:r>
                      <a:rPr lang="en-US" altLang="zh-CN" sz="2800" b="0" i="1">
                        <a:solidFill>
                          <a:srgbClr val="003366"/>
                        </a:solidFill>
                        <a:latin typeface="Cambria Math" panose="02040503050406030204" pitchFamily="18" charset="0"/>
                        <a:ea typeface="仿宋_GB2312" panose="02010609030101010101" pitchFamily="49" charset="-122"/>
                      </a:rPr>
                      <m:t>𝑛</m:t>
                    </m:r>
                    <m:r>
                      <a:rPr lang="en-US" altLang="zh-CN" sz="2800" b="0" i="1">
                        <a:solidFill>
                          <a:srgbClr val="003366"/>
                        </a:solidFill>
                        <a:latin typeface="Cambria Math" panose="02040503050406030204" pitchFamily="18" charset="0"/>
                        <a:ea typeface="仿宋_GB2312" panose="02010609030101010101" pitchFamily="49" charset="-122"/>
                      </a:rPr>
                      <m:t>→+∞</m:t>
                    </m:r>
                  </m:oMath>
                </a14:m>
                <a:r>
                  <a:rPr lang="zh-CN" altLang="en-US" sz="2800" dirty="0">
                    <a:solidFill>
                      <a:srgbClr val="003366"/>
                    </a:solidFill>
                    <a:latin typeface="Times New Roman" panose="02020603050405020304" pitchFamily="18" charset="0"/>
                    <a:ea typeface="Microsoft YaHei" panose="020B0503020204020204" pitchFamily="34" charset="-122"/>
                    <a:cs typeface="Times New Roman" panose="02020603050405020304" pitchFamily="18" charset="0"/>
                  </a:rPr>
                  <a:t>的条件下，当</a:t>
                </a:r>
                <a14:m>
                  <m:oMath xmlns:m="http://schemas.openxmlformats.org/officeDocument/2006/math">
                    <m:r>
                      <a:rPr lang="en-US" altLang="zh-CN" sz="2800" b="0" i="1">
                        <a:solidFill>
                          <a:srgbClr val="003366"/>
                        </a:solidFill>
                        <a:latin typeface="Cambria Math" panose="02040503050406030204" pitchFamily="18" charset="0"/>
                        <a:ea typeface="仿宋_GB2312" panose="02010609030101010101" pitchFamily="49" charset="-122"/>
                      </a:rPr>
                      <m:t>𝑛</m:t>
                    </m:r>
                  </m:oMath>
                </a14:m>
                <a:r>
                  <a:rPr lang="zh-CN" altLang="en-US" sz="2800" dirty="0">
                    <a:solidFill>
                      <a:srgbClr val="003366"/>
                    </a:solidFill>
                    <a:latin typeface="Times New Roman" panose="02020603050405020304" pitchFamily="18" charset="0"/>
                    <a:ea typeface="Microsoft YaHei" panose="020B0503020204020204" pitchFamily="34" charset="-122"/>
                    <a:cs typeface="Times New Roman" panose="02020603050405020304" pitchFamily="18" charset="0"/>
                  </a:rPr>
                  <a:t>较少时，</a:t>
                </a:r>
                <a:r>
                  <a:rPr lang="en-US" altLang="zh-CN" sz="2800" dirty="0">
                    <a:solidFill>
                      <a:srgbClr val="003366"/>
                    </a:solidFill>
                    <a:latin typeface="Microsoft YaHei" panose="020B0503020204020204" pitchFamily="34" charset="-122"/>
                    <a:ea typeface="Microsoft YaHei" panose="020B0503020204020204" pitchFamily="34" charset="-122"/>
                    <a:cs typeface="Times New Roman" panose="02020603050405020304" pitchFamily="18" charset="0"/>
                  </a:rPr>
                  <a:t>3S</a:t>
                </a:r>
                <a:r>
                  <a:rPr lang="zh-CN" altLang="en-US" sz="2800" dirty="0">
                    <a:solidFill>
                      <a:srgbClr val="003366"/>
                    </a:solidFill>
                    <a:latin typeface="Times New Roman" panose="02020603050405020304" pitchFamily="18" charset="0"/>
                    <a:ea typeface="Microsoft YaHei" panose="020B0503020204020204" pitchFamily="34" charset="-122"/>
                    <a:cs typeface="Times New Roman" panose="02020603050405020304" pitchFamily="18" charset="0"/>
                  </a:rPr>
                  <a:t>的判据并不可靠，尤其是</a:t>
                </a:r>
                <a14:m>
                  <m:oMath xmlns:m="http://schemas.openxmlformats.org/officeDocument/2006/math">
                    <m:r>
                      <a:rPr lang="en-US" altLang="zh-CN" sz="2800" b="0" i="1">
                        <a:solidFill>
                          <a:srgbClr val="003366"/>
                        </a:solidFill>
                        <a:latin typeface="Cambria Math" panose="02040503050406030204" pitchFamily="18" charset="0"/>
                        <a:ea typeface="仿宋_GB2312" panose="02010609030101010101" pitchFamily="49" charset="-122"/>
                      </a:rPr>
                      <m:t>𝑛</m:t>
                    </m:r>
                    <m:r>
                      <a:rPr lang="en-US" altLang="zh-CN" sz="2800" b="0" i="1">
                        <a:solidFill>
                          <a:srgbClr val="003366"/>
                        </a:solidFill>
                        <a:latin typeface="Cambria Math" panose="02040503050406030204" pitchFamily="18" charset="0"/>
                        <a:ea typeface="仿宋_GB2312" panose="02010609030101010101" pitchFamily="49" charset="-122"/>
                      </a:rPr>
                      <m:t>≤10</m:t>
                    </m:r>
                  </m:oMath>
                </a14:m>
                <a:r>
                  <a:rPr lang="zh-CN" altLang="en-US" sz="2800" dirty="0">
                    <a:solidFill>
                      <a:srgbClr val="003366"/>
                    </a:solidFill>
                    <a:latin typeface="Times New Roman" panose="02020603050405020304" pitchFamily="18" charset="0"/>
                    <a:ea typeface="Microsoft YaHei" panose="020B0503020204020204" pitchFamily="34" charset="-122"/>
                    <a:cs typeface="Times New Roman" panose="02020603050405020304" pitchFamily="18" charset="0"/>
                  </a:rPr>
                  <a:t>时更是如此。</a:t>
                </a:r>
              </a:p>
            </p:txBody>
          </p:sp>
        </mc:Choice>
        <mc:Fallback xmlns="">
          <p:sp>
            <p:nvSpPr>
              <p:cNvPr id="10250" name="Text Box 10">
                <a:extLst>
                  <a:ext uri="{FF2B5EF4-FFF2-40B4-BE49-F238E27FC236}">
                    <a16:creationId xmlns:a16="http://schemas.microsoft.com/office/drawing/2014/main" id="{057C8B01-5FD9-5666-BC37-C4F919524B03}"/>
                  </a:ext>
                </a:extLst>
              </p:cNvPr>
              <p:cNvSpPr txBox="1">
                <a:spLocks noRot="1" noChangeAspect="1" noMove="1" noResize="1" noEditPoints="1" noAdjustHandles="1" noChangeArrowheads="1" noChangeShapeType="1" noTextEdit="1"/>
              </p:cNvSpPr>
              <p:nvPr/>
            </p:nvSpPr>
            <p:spPr bwMode="auto">
              <a:xfrm>
                <a:off x="638106" y="5577923"/>
                <a:ext cx="10951585" cy="954107"/>
              </a:xfrm>
              <a:prstGeom prst="rect">
                <a:avLst/>
              </a:prstGeom>
              <a:blipFill>
                <a:blip r:embed="rId3"/>
                <a:stretch>
                  <a:fillRect l="-1159" t="-7895" b="-1710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0253" name="Text Box 13">
            <a:extLst>
              <a:ext uri="{FF2B5EF4-FFF2-40B4-BE49-F238E27FC236}">
                <a16:creationId xmlns:a16="http://schemas.microsoft.com/office/drawing/2014/main" id="{C0CF0A08-FCDA-8B66-985D-E191E12B93AF}"/>
              </a:ext>
            </a:extLst>
          </p:cNvPr>
          <p:cNvSpPr txBox="1">
            <a:spLocks noChangeArrowheads="1"/>
          </p:cNvSpPr>
          <p:nvPr/>
        </p:nvSpPr>
        <p:spPr bwMode="auto">
          <a:xfrm>
            <a:off x="530225" y="1258766"/>
            <a:ext cx="34290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fontAlgn="t">
              <a:spcBef>
                <a:spcPct val="50000"/>
              </a:spcBef>
            </a:pPr>
            <a:r>
              <a:rPr lang="en-US" altLang="zh-CN" sz="3200" dirty="0">
                <a:solidFill>
                  <a:srgbClr val="0B00FF"/>
                </a:solidFill>
                <a:latin typeface="Times New Roman" panose="02020603050405020304" pitchFamily="18" charset="0"/>
                <a:ea typeface="Microsoft YaHei" panose="020B0503020204020204" pitchFamily="34" charset="-122"/>
                <a:cs typeface="Times New Roman" panose="02020603050405020304" pitchFamily="18" charset="0"/>
              </a:rPr>
              <a:t>1. </a:t>
            </a:r>
            <a:r>
              <a:rPr lang="zh-CN" altLang="en-US" sz="3200" dirty="0">
                <a:solidFill>
                  <a:srgbClr val="0B00FF"/>
                </a:solidFill>
                <a:latin typeface="Times New Roman" panose="02020603050405020304" pitchFamily="18" charset="0"/>
                <a:ea typeface="Microsoft YaHei" panose="020B0503020204020204" pitchFamily="34" charset="-122"/>
                <a:cs typeface="Times New Roman" panose="02020603050405020304" pitchFamily="18" charset="0"/>
              </a:rPr>
              <a:t>极限误差</a:t>
            </a:r>
          </a:p>
        </p:txBody>
      </p:sp>
      <p:sp>
        <p:nvSpPr>
          <p:cNvPr id="10254" name="Text Box 14">
            <a:extLst>
              <a:ext uri="{FF2B5EF4-FFF2-40B4-BE49-F238E27FC236}">
                <a16:creationId xmlns:a16="http://schemas.microsoft.com/office/drawing/2014/main" id="{9C7E3A12-DAF3-8274-E33A-DDD7381C6C61}"/>
              </a:ext>
            </a:extLst>
          </p:cNvPr>
          <p:cNvSpPr txBox="1">
            <a:spLocks noChangeArrowheads="1"/>
          </p:cNvSpPr>
          <p:nvPr/>
        </p:nvSpPr>
        <p:spPr bwMode="auto">
          <a:xfrm>
            <a:off x="796925" y="2705734"/>
            <a:ext cx="28956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t">
              <a:spcBef>
                <a:spcPct val="50000"/>
              </a:spcBef>
            </a:pPr>
            <a:r>
              <a:rPr lang="en-US" altLang="zh-CN" sz="2800" dirty="0">
                <a:solidFill>
                  <a:srgbClr val="003366"/>
                </a:solidFill>
                <a:latin typeface="Microsoft YaHei" panose="020B0503020204020204" pitchFamily="34" charset="-122"/>
                <a:ea typeface="Microsoft YaHei" panose="020B0503020204020204" pitchFamily="34" charset="-122"/>
                <a:cs typeface="Times New Roman" panose="02020603050405020304" pitchFamily="18" charset="0"/>
              </a:rPr>
              <a:t>3S</a:t>
            </a:r>
            <a:r>
              <a:rPr lang="zh-CN" altLang="en-US" sz="2800" dirty="0">
                <a:solidFill>
                  <a:srgbClr val="003366"/>
                </a:solidFill>
                <a:latin typeface="Times New Roman" panose="02020603050405020304" pitchFamily="18" charset="0"/>
                <a:ea typeface="Microsoft YaHei" panose="020B0503020204020204" pitchFamily="34" charset="-122"/>
                <a:cs typeface="Times New Roman" panose="02020603050405020304" pitchFamily="18" charset="0"/>
              </a:rPr>
              <a:t>极限误差</a:t>
            </a:r>
          </a:p>
        </p:txBody>
      </p:sp>
      <mc:AlternateContent xmlns:mc="http://schemas.openxmlformats.org/markup-compatibility/2006" xmlns:a14="http://schemas.microsoft.com/office/drawing/2010/main">
        <mc:Choice Requires="a14">
          <p:sp>
            <p:nvSpPr>
              <p:cNvPr id="10256" name="Text Box 16">
                <a:extLst>
                  <a:ext uri="{FF2B5EF4-FFF2-40B4-BE49-F238E27FC236}">
                    <a16:creationId xmlns:a16="http://schemas.microsoft.com/office/drawing/2014/main" id="{6667BBEA-B9D7-F23C-AD2C-37E709AFAE49}"/>
                  </a:ext>
                </a:extLst>
              </p:cNvPr>
              <p:cNvSpPr txBox="1">
                <a:spLocks noChangeArrowheads="1"/>
              </p:cNvSpPr>
              <p:nvPr/>
            </p:nvSpPr>
            <p:spPr bwMode="auto">
              <a:xfrm>
                <a:off x="831998" y="1982950"/>
                <a:ext cx="10160546" cy="52322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type="none" w="sm" len="sm"/>
                    <a:tailEnd type="none" w="sm" len="sm"/>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just"/>
                <a:r>
                  <a:rPr lang="zh-CN" altLang="en-US" sz="2800" dirty="0">
                    <a:solidFill>
                      <a:srgbClr val="003366"/>
                    </a:solidFill>
                    <a:latin typeface="Times New Roman" panose="02020603050405020304" pitchFamily="18" charset="0"/>
                    <a:ea typeface="Microsoft YaHei" panose="020B0503020204020204" pitchFamily="34" charset="-122"/>
                    <a:cs typeface="Times New Roman" panose="02020603050405020304" pitchFamily="18" charset="0"/>
                  </a:rPr>
                  <a:t>测量数据在</a:t>
                </a:r>
                <a14:m>
                  <m:oMath xmlns:m="http://schemas.openxmlformats.org/officeDocument/2006/math">
                    <m:d>
                      <m:dPr>
                        <m:ctrlPr>
                          <a:rPr lang="en-US" altLang="zh-CN" sz="2800" b="0" i="1">
                            <a:solidFill>
                              <a:srgbClr val="003366"/>
                            </a:solidFill>
                            <a:latin typeface="Cambria Math" panose="02040503050406030204" pitchFamily="18" charset="0"/>
                            <a:ea typeface="仿宋_GB2312" panose="02010609030101010101" pitchFamily="49" charset="-122"/>
                          </a:rPr>
                        </m:ctrlPr>
                      </m:dPr>
                      <m:e>
                        <m:acc>
                          <m:accPr>
                            <m:chr m:val="̅"/>
                            <m:ctrlPr>
                              <a:rPr lang="en-US" altLang="zh-CN" sz="2800" b="0" i="1">
                                <a:solidFill>
                                  <a:srgbClr val="003366"/>
                                </a:solidFill>
                                <a:latin typeface="Cambria Math" panose="02040503050406030204" pitchFamily="18" charset="0"/>
                                <a:ea typeface="仿宋_GB2312" panose="02010609030101010101" pitchFamily="49" charset="-122"/>
                              </a:rPr>
                            </m:ctrlPr>
                          </m:accPr>
                          <m:e>
                            <m:r>
                              <a:rPr lang="en-US" altLang="zh-CN" sz="2800" b="0" i="1">
                                <a:solidFill>
                                  <a:srgbClr val="003366"/>
                                </a:solidFill>
                                <a:latin typeface="Cambria Math" panose="02040503050406030204" pitchFamily="18" charset="0"/>
                                <a:ea typeface="仿宋_GB2312" panose="02010609030101010101" pitchFamily="49" charset="-122"/>
                              </a:rPr>
                              <m:t>𝑁</m:t>
                            </m:r>
                          </m:e>
                        </m:acc>
                        <m:r>
                          <a:rPr lang="en-US" altLang="zh-CN" sz="2800" b="0" i="1">
                            <a:solidFill>
                              <a:srgbClr val="003366"/>
                            </a:solidFill>
                            <a:latin typeface="Cambria Math" panose="02040503050406030204" pitchFamily="18" charset="0"/>
                            <a:ea typeface="仿宋_GB2312" panose="02010609030101010101" pitchFamily="49" charset="-122"/>
                          </a:rPr>
                          <m:t>−3</m:t>
                        </m:r>
                        <m:r>
                          <a:rPr lang="en-US" altLang="zh-CN" sz="2800" b="0" i="1">
                            <a:solidFill>
                              <a:srgbClr val="003366"/>
                            </a:solidFill>
                            <a:latin typeface="Cambria Math" panose="02040503050406030204" pitchFamily="18" charset="0"/>
                            <a:ea typeface="仿宋_GB2312" panose="02010609030101010101" pitchFamily="49" charset="-122"/>
                          </a:rPr>
                          <m:t>𝑆</m:t>
                        </m:r>
                      </m:e>
                    </m:d>
                    <m:r>
                      <a:rPr lang="en-US" altLang="zh-CN" sz="2800" b="0" i="1">
                        <a:solidFill>
                          <a:srgbClr val="003366"/>
                        </a:solidFill>
                        <a:latin typeface="Cambria Math" panose="02040503050406030204" pitchFamily="18" charset="0"/>
                        <a:ea typeface="仿宋_GB2312" panose="02010609030101010101" pitchFamily="49" charset="-122"/>
                      </a:rPr>
                      <m:t>∼(</m:t>
                    </m:r>
                    <m:acc>
                      <m:accPr>
                        <m:chr m:val="̅"/>
                        <m:ctrlPr>
                          <a:rPr lang="en-US" altLang="zh-CN" sz="2800" b="0" i="1">
                            <a:solidFill>
                              <a:srgbClr val="003366"/>
                            </a:solidFill>
                            <a:latin typeface="Cambria Math" panose="02040503050406030204" pitchFamily="18" charset="0"/>
                            <a:ea typeface="仿宋_GB2312" panose="02010609030101010101" pitchFamily="49" charset="-122"/>
                          </a:rPr>
                        </m:ctrlPr>
                      </m:accPr>
                      <m:e>
                        <m:r>
                          <a:rPr lang="en-US" altLang="zh-CN" sz="2800" b="0" i="1">
                            <a:solidFill>
                              <a:srgbClr val="003366"/>
                            </a:solidFill>
                            <a:latin typeface="Cambria Math" panose="02040503050406030204" pitchFamily="18" charset="0"/>
                            <a:ea typeface="仿宋_GB2312" panose="02010609030101010101" pitchFamily="49" charset="-122"/>
                          </a:rPr>
                          <m:t>𝑁</m:t>
                        </m:r>
                      </m:e>
                    </m:acc>
                    <m:r>
                      <a:rPr lang="en-US" altLang="zh-CN" sz="2800" b="0" i="1">
                        <a:solidFill>
                          <a:srgbClr val="003366"/>
                        </a:solidFill>
                        <a:latin typeface="Cambria Math" panose="02040503050406030204" pitchFamily="18" charset="0"/>
                        <a:ea typeface="仿宋_GB2312" panose="02010609030101010101" pitchFamily="49" charset="-122"/>
                      </a:rPr>
                      <m:t>+3</m:t>
                    </m:r>
                    <m:r>
                      <a:rPr lang="en-US" altLang="zh-CN" sz="2800" b="0" i="1">
                        <a:solidFill>
                          <a:srgbClr val="003366"/>
                        </a:solidFill>
                        <a:latin typeface="Cambria Math" panose="02040503050406030204" pitchFamily="18" charset="0"/>
                        <a:ea typeface="仿宋_GB2312" panose="02010609030101010101" pitchFamily="49" charset="-122"/>
                      </a:rPr>
                      <m:t>𝑆</m:t>
                    </m:r>
                    <m:r>
                      <a:rPr lang="en-US" altLang="zh-CN" sz="2800" b="0" i="1">
                        <a:solidFill>
                          <a:srgbClr val="003366"/>
                        </a:solidFill>
                        <a:latin typeface="Cambria Math" panose="02040503050406030204" pitchFamily="18" charset="0"/>
                        <a:ea typeface="仿宋_GB2312" panose="02010609030101010101" pitchFamily="49" charset="-122"/>
                      </a:rPr>
                      <m:t>)</m:t>
                    </m:r>
                  </m:oMath>
                </a14:m>
                <a:r>
                  <a:rPr lang="zh-CN" altLang="en-US" sz="2800" dirty="0">
                    <a:solidFill>
                      <a:srgbClr val="003366"/>
                    </a:solidFill>
                    <a:latin typeface="Times New Roman" panose="02020603050405020304" pitchFamily="18" charset="0"/>
                    <a:ea typeface="Microsoft YaHei" panose="020B0503020204020204" pitchFamily="34" charset="-122"/>
                    <a:cs typeface="Times New Roman" panose="02020603050405020304" pitchFamily="18" charset="0"/>
                  </a:rPr>
                  <a:t>范围内的概率为</a:t>
                </a:r>
                <a:r>
                  <a:rPr lang="en-US" altLang="zh-CN" sz="2800" dirty="0">
                    <a:solidFill>
                      <a:srgbClr val="003366"/>
                    </a:solidFill>
                    <a:latin typeface="Times New Roman" panose="02020603050405020304" pitchFamily="18" charset="0"/>
                    <a:ea typeface="Microsoft YaHei" panose="020B0503020204020204" pitchFamily="34" charset="-122"/>
                    <a:cs typeface="Times New Roman" panose="02020603050405020304" pitchFamily="18" charset="0"/>
                  </a:rPr>
                  <a:t>99.7%</a:t>
                </a:r>
              </a:p>
            </p:txBody>
          </p:sp>
        </mc:Choice>
        <mc:Fallback xmlns="">
          <p:sp>
            <p:nvSpPr>
              <p:cNvPr id="10256" name="Text Box 16">
                <a:extLst>
                  <a:ext uri="{FF2B5EF4-FFF2-40B4-BE49-F238E27FC236}">
                    <a16:creationId xmlns:a16="http://schemas.microsoft.com/office/drawing/2014/main" id="{6667BBEA-B9D7-F23C-AD2C-37E709AFAE49}"/>
                  </a:ext>
                </a:extLst>
              </p:cNvPr>
              <p:cNvSpPr txBox="1">
                <a:spLocks noRot="1" noChangeAspect="1" noMove="1" noResize="1" noEditPoints="1" noAdjustHandles="1" noChangeArrowheads="1" noChangeShapeType="1" noTextEdit="1"/>
              </p:cNvSpPr>
              <p:nvPr/>
            </p:nvSpPr>
            <p:spPr bwMode="auto">
              <a:xfrm>
                <a:off x="831998" y="1982950"/>
                <a:ext cx="10160546" cy="523220"/>
              </a:xfrm>
              <a:prstGeom prst="rect">
                <a:avLst/>
              </a:prstGeom>
              <a:blipFill>
                <a:blip r:embed="rId4"/>
                <a:stretch>
                  <a:fillRect l="-1248" t="-11905" b="-3333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A3249B8A-24DC-4BFC-DF92-310B2EB0C954}"/>
                  </a:ext>
                </a:extLst>
              </p:cNvPr>
              <p:cNvSpPr txBox="1"/>
              <p:nvPr/>
            </p:nvSpPr>
            <p:spPr>
              <a:xfrm>
                <a:off x="3359696" y="2695899"/>
                <a:ext cx="202343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solidFill>
                                <a:srgbClr val="C00000"/>
                              </a:solidFill>
                              <a:latin typeface="Cambria Math" panose="02040503050406030204" pitchFamily="18" charset="0"/>
                              <a:ea typeface="仿宋_GB2312" panose="02010609030101010101" pitchFamily="49" charset="-122"/>
                            </a:rPr>
                          </m:ctrlPr>
                        </m:sSubPr>
                        <m:e>
                          <m:r>
                            <m:rPr>
                              <m:sty m:val="p"/>
                            </m:rPr>
                            <a:rPr lang="en-US" altLang="zh-CN" sz="3200" b="0" i="1">
                              <a:solidFill>
                                <a:srgbClr val="C00000"/>
                              </a:solidFill>
                              <a:latin typeface="Cambria Math" panose="02040503050406030204" pitchFamily="18" charset="0"/>
                              <a:ea typeface="仿宋_GB2312" panose="02010609030101010101" pitchFamily="49" charset="-122"/>
                            </a:rPr>
                            <m:t>Δ</m:t>
                          </m:r>
                        </m:e>
                        <m:sub>
                          <m:r>
                            <a:rPr lang="en-US" altLang="zh-CN" sz="3200" b="0" i="1">
                              <a:solidFill>
                                <a:srgbClr val="C00000"/>
                              </a:solidFill>
                              <a:latin typeface="Cambria Math" panose="02040503050406030204" pitchFamily="18" charset="0"/>
                              <a:ea typeface="仿宋_GB2312" panose="02010609030101010101" pitchFamily="49" charset="-122"/>
                            </a:rPr>
                            <m:t>𝑙𝑖𝑚</m:t>
                          </m:r>
                        </m:sub>
                      </m:sSub>
                      <m:r>
                        <a:rPr lang="en-US" altLang="zh-CN" sz="3200" b="0" i="1">
                          <a:solidFill>
                            <a:srgbClr val="C00000"/>
                          </a:solidFill>
                          <a:latin typeface="Cambria Math" panose="02040503050406030204" pitchFamily="18" charset="0"/>
                          <a:ea typeface="仿宋_GB2312" panose="02010609030101010101" pitchFamily="49" charset="-122"/>
                        </a:rPr>
                        <m:t>=3</m:t>
                      </m:r>
                      <m:r>
                        <a:rPr lang="en-US" altLang="zh-CN" sz="3200" b="0" i="1">
                          <a:solidFill>
                            <a:srgbClr val="C00000"/>
                          </a:solidFill>
                          <a:latin typeface="Cambria Math" panose="02040503050406030204" pitchFamily="18" charset="0"/>
                          <a:ea typeface="仿宋_GB2312" panose="02010609030101010101" pitchFamily="49" charset="-122"/>
                        </a:rPr>
                        <m:t>𝑆</m:t>
                      </m:r>
                    </m:oMath>
                  </m:oMathPara>
                </a14:m>
                <a:endParaRPr lang="zh-CN" altLang="en-US" sz="3200"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2" name="文本框 1">
                <a:extLst>
                  <a:ext uri="{FF2B5EF4-FFF2-40B4-BE49-F238E27FC236}">
                    <a16:creationId xmlns:a16="http://schemas.microsoft.com/office/drawing/2014/main" id="{A3249B8A-24DC-4BFC-DF92-310B2EB0C954}"/>
                  </a:ext>
                </a:extLst>
              </p:cNvPr>
              <p:cNvSpPr txBox="1">
                <a:spLocks noRot="1" noChangeAspect="1" noMove="1" noResize="1" noEditPoints="1" noAdjustHandles="1" noChangeArrowheads="1" noChangeShapeType="1" noTextEdit="1"/>
              </p:cNvSpPr>
              <p:nvPr/>
            </p:nvSpPr>
            <p:spPr>
              <a:xfrm>
                <a:off x="3359696" y="2695899"/>
                <a:ext cx="2023439" cy="584775"/>
              </a:xfrm>
              <a:prstGeom prst="rect">
                <a:avLst/>
              </a:prstGeom>
              <a:blipFill>
                <a:blip r:embed="rId5"/>
                <a:stretch>
                  <a:fillRect b="-10638"/>
                </a:stretch>
              </a:blipFill>
            </p:spPr>
            <p:txBody>
              <a:bodyPr/>
              <a:lstStyle/>
              <a:p>
                <a:r>
                  <a:rPr lang="zh-CN" altLang="en-US">
                    <a:noFill/>
                  </a:rPr>
                  <a:t> </a:t>
                </a:r>
              </a:p>
            </p:txBody>
          </p:sp>
        </mc:Fallback>
      </mc:AlternateContent>
      <p:sp>
        <p:nvSpPr>
          <p:cNvPr id="3" name="Rectangle 2">
            <a:extLst>
              <a:ext uri="{FF2B5EF4-FFF2-40B4-BE49-F238E27FC236}">
                <a16:creationId xmlns:a16="http://schemas.microsoft.com/office/drawing/2014/main" id="{3BA696F3-54C7-8D71-CCD5-CEFD90566F54}"/>
              </a:ext>
            </a:extLst>
          </p:cNvPr>
          <p:cNvSpPr txBox="1">
            <a:spLocks noChangeArrowheads="1"/>
          </p:cNvSpPr>
          <p:nvPr/>
        </p:nvSpPr>
        <p:spPr>
          <a:xfrm>
            <a:off x="316075" y="269259"/>
            <a:ext cx="4627797" cy="6510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rgbClr val="FF3300"/>
              </a:buClr>
              <a:buSzPct val="130000"/>
            </a:pPr>
            <a:r>
              <a:rPr lang="zh-CN" altLang="en-US" sz="4000" dirty="0">
                <a:solidFill>
                  <a:srgbClr val="003365"/>
                </a:solidFill>
                <a:latin typeface="SimHei" panose="02010609060101010101" pitchFamily="49" charset="-122"/>
                <a:ea typeface="SimHei" panose="02010609060101010101" pitchFamily="49" charset="-122"/>
              </a:rPr>
              <a:t>坏值的剔除</a:t>
            </a:r>
          </a:p>
        </p:txBody>
      </p:sp>
      <p:grpSp>
        <p:nvGrpSpPr>
          <p:cNvPr id="4" name="组合 3">
            <a:extLst>
              <a:ext uri="{FF2B5EF4-FFF2-40B4-BE49-F238E27FC236}">
                <a16:creationId xmlns:a16="http://schemas.microsoft.com/office/drawing/2014/main" id="{F78575F2-C18D-C9A8-5829-F249277DCCAA}"/>
              </a:ext>
            </a:extLst>
          </p:cNvPr>
          <p:cNvGrpSpPr/>
          <p:nvPr/>
        </p:nvGrpSpPr>
        <p:grpSpPr>
          <a:xfrm>
            <a:off x="284205" y="78031"/>
            <a:ext cx="5488477" cy="1117600"/>
            <a:chOff x="123567" y="53615"/>
            <a:chExt cx="5488477" cy="1117600"/>
          </a:xfrm>
        </p:grpSpPr>
        <p:pic>
          <p:nvPicPr>
            <p:cNvPr id="5" name="图片 4">
              <a:extLst>
                <a:ext uri="{FF2B5EF4-FFF2-40B4-BE49-F238E27FC236}">
                  <a16:creationId xmlns:a16="http://schemas.microsoft.com/office/drawing/2014/main" id="{4A6F5D1D-A120-A2AE-BBC2-4DBB8E8C6AAA}"/>
                </a:ext>
              </a:extLst>
            </p:cNvPr>
            <p:cNvPicPr>
              <a:picLocks noChangeAspect="1"/>
            </p:cNvPicPr>
            <p:nvPr/>
          </p:nvPicPr>
          <p:blipFill>
            <a:blip r:embed="rId6"/>
            <a:stretch>
              <a:fillRect/>
            </a:stretch>
          </p:blipFill>
          <p:spPr>
            <a:xfrm>
              <a:off x="4443644" y="53615"/>
              <a:ext cx="1168400" cy="1117600"/>
            </a:xfrm>
            <a:prstGeom prst="rect">
              <a:avLst/>
            </a:prstGeom>
          </p:spPr>
        </p:pic>
        <p:cxnSp>
          <p:nvCxnSpPr>
            <p:cNvPr id="6" name="直线连接符 5">
              <a:extLst>
                <a:ext uri="{FF2B5EF4-FFF2-40B4-BE49-F238E27FC236}">
                  <a16:creationId xmlns:a16="http://schemas.microsoft.com/office/drawing/2014/main" id="{D9091251-C937-4EBA-A622-6E3385416AB1}"/>
                </a:ext>
              </a:extLst>
            </p:cNvPr>
            <p:cNvCxnSpPr>
              <a:cxnSpLocks/>
            </p:cNvCxnSpPr>
            <p:nvPr/>
          </p:nvCxnSpPr>
          <p:spPr>
            <a:xfrm>
              <a:off x="123567" y="1061128"/>
              <a:ext cx="5455822" cy="0"/>
            </a:xfrm>
            <a:prstGeom prst="line">
              <a:avLst/>
            </a:prstGeom>
            <a:ln w="28575">
              <a:solidFill>
                <a:srgbClr val="2F5597"/>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253"/>
                                        </p:tgtEl>
                                        <p:attrNameLst>
                                          <p:attrName>style.visibility</p:attrName>
                                        </p:attrNameLst>
                                      </p:cBhvr>
                                      <p:to>
                                        <p:strVal val="visible"/>
                                      </p:to>
                                    </p:set>
                                    <p:animEffect transition="in" filter="wipe(left)">
                                      <p:cBhvr>
                                        <p:cTn id="7" dur="500"/>
                                        <p:tgtEl>
                                          <p:spTgt spid="1025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25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0254"/>
                                        </p:tgtEl>
                                        <p:attrNameLst>
                                          <p:attrName>style.visibility</p:attrName>
                                        </p:attrNameLst>
                                      </p:cBhvr>
                                      <p:to>
                                        <p:strVal val="visible"/>
                                      </p:to>
                                    </p:set>
                                    <p:animEffect transition="in" filter="wipe(left)">
                                      <p:cBhvr>
                                        <p:cTn id="16" dur="500"/>
                                        <p:tgtEl>
                                          <p:spTgt spid="1025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0244"/>
                                        </p:tgtEl>
                                        <p:attrNameLst>
                                          <p:attrName>style.visibility</p:attrName>
                                        </p:attrNameLst>
                                      </p:cBhvr>
                                      <p:to>
                                        <p:strVal val="visible"/>
                                      </p:to>
                                    </p:set>
                                    <p:animEffect transition="in" filter="wipe(left)">
                                      <p:cBhvr>
                                        <p:cTn id="25" dur="500"/>
                                        <p:tgtEl>
                                          <p:spTgt spid="10244"/>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024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02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autoUpdateAnimBg="0"/>
      <p:bldP spid="10246" grpId="0"/>
      <p:bldP spid="10250" grpId="0"/>
      <p:bldP spid="10253" grpId="0" autoUpdateAnimBg="0"/>
      <p:bldP spid="10254" grpId="0" autoUpdateAnimBg="0"/>
      <p:bldP spid="10256" grpId="0"/>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ext Box 3">
            <a:extLst>
              <a:ext uri="{FF2B5EF4-FFF2-40B4-BE49-F238E27FC236}">
                <a16:creationId xmlns:a16="http://schemas.microsoft.com/office/drawing/2014/main" id="{F9DDB750-22CF-2964-65E0-352E70D93B22}"/>
              </a:ext>
            </a:extLst>
          </p:cNvPr>
          <p:cNvSpPr txBox="1">
            <a:spLocks noChangeArrowheads="1"/>
          </p:cNvSpPr>
          <p:nvPr/>
        </p:nvSpPr>
        <p:spPr bwMode="auto">
          <a:xfrm>
            <a:off x="288936" y="538680"/>
            <a:ext cx="882056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kumimoji="1" lang="zh-CN" altLang="en-US" sz="2800" dirty="0">
                <a:solidFill>
                  <a:srgbClr val="7030A0"/>
                </a:solidFill>
                <a:latin typeface="Microsoft YaHei" panose="020B0503020204020204" pitchFamily="34" charset="-122"/>
                <a:ea typeface="Microsoft YaHei" panose="020B0503020204020204" pitchFamily="34" charset="-122"/>
              </a:rPr>
              <a:t>例：</a:t>
            </a:r>
            <a:r>
              <a:rPr lang="zh-CN" altLang="en-US" sz="2800" dirty="0">
                <a:solidFill>
                  <a:srgbClr val="003366"/>
                </a:solidFill>
                <a:latin typeface="Microsoft YaHei" panose="020B0503020204020204" pitchFamily="34" charset="-122"/>
                <a:ea typeface="Microsoft YaHei" panose="020B0503020204020204" pitchFamily="34" charset="-122"/>
              </a:rPr>
              <a:t>对某一长度</a:t>
            </a:r>
            <a:r>
              <a:rPr lang="en-US" altLang="zh-CN" sz="2800" dirty="0">
                <a:solidFill>
                  <a:srgbClr val="003366"/>
                </a:solidFill>
                <a:latin typeface="Microsoft YaHei" panose="020B0503020204020204" pitchFamily="34" charset="-122"/>
                <a:ea typeface="Microsoft YaHei" panose="020B0503020204020204" pitchFamily="34" charset="-122"/>
              </a:rPr>
              <a:t>L</a:t>
            </a:r>
            <a:r>
              <a:rPr lang="zh-CN" altLang="en-US" sz="2800" dirty="0">
                <a:solidFill>
                  <a:srgbClr val="003366"/>
                </a:solidFill>
                <a:latin typeface="Microsoft YaHei" panose="020B0503020204020204" pitchFamily="34" charset="-122"/>
                <a:ea typeface="Microsoft YaHei" panose="020B0503020204020204" pitchFamily="34" charset="-122"/>
              </a:rPr>
              <a:t>测量</a:t>
            </a:r>
            <a:r>
              <a:rPr lang="en-US" altLang="zh-CN" sz="2800" dirty="0">
                <a:solidFill>
                  <a:srgbClr val="003366"/>
                </a:solidFill>
                <a:latin typeface="Microsoft YaHei" panose="020B0503020204020204" pitchFamily="34" charset="-122"/>
                <a:ea typeface="Microsoft YaHei" panose="020B0503020204020204" pitchFamily="34" charset="-122"/>
              </a:rPr>
              <a:t>10</a:t>
            </a:r>
            <a:r>
              <a:rPr lang="zh-CN" altLang="en-US" sz="2800" dirty="0">
                <a:solidFill>
                  <a:srgbClr val="003366"/>
                </a:solidFill>
                <a:latin typeface="Microsoft YaHei" panose="020B0503020204020204" pitchFamily="34" charset="-122"/>
                <a:ea typeface="Microsoft YaHei" panose="020B0503020204020204" pitchFamily="34" charset="-122"/>
              </a:rPr>
              <a:t>次，其数据如下：</a:t>
            </a:r>
          </a:p>
        </p:txBody>
      </p:sp>
      <p:sp>
        <p:nvSpPr>
          <p:cNvPr id="11268" name="Text Box 4">
            <a:extLst>
              <a:ext uri="{FF2B5EF4-FFF2-40B4-BE49-F238E27FC236}">
                <a16:creationId xmlns:a16="http://schemas.microsoft.com/office/drawing/2014/main" id="{75FF66B9-E43C-5729-5DCF-3C8395F585D4}"/>
              </a:ext>
            </a:extLst>
          </p:cNvPr>
          <p:cNvSpPr txBox="1">
            <a:spLocks noChangeArrowheads="1"/>
          </p:cNvSpPr>
          <p:nvPr/>
        </p:nvSpPr>
        <p:spPr bwMode="auto">
          <a:xfrm>
            <a:off x="1091862" y="2325177"/>
            <a:ext cx="4953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zh-CN" altLang="en-US" sz="2800" dirty="0">
                <a:solidFill>
                  <a:srgbClr val="003366"/>
                </a:solidFill>
                <a:latin typeface="Microsoft YaHei" panose="020B0503020204020204" pitchFamily="34" charset="-122"/>
                <a:ea typeface="Microsoft YaHei" panose="020B0503020204020204" pitchFamily="34" charset="-122"/>
              </a:rPr>
              <a:t>试用拉依达准则剔除坏值。</a:t>
            </a:r>
          </a:p>
        </p:txBody>
      </p:sp>
      <p:sp>
        <p:nvSpPr>
          <p:cNvPr id="11275" name="Text Box 11">
            <a:extLst>
              <a:ext uri="{FF2B5EF4-FFF2-40B4-BE49-F238E27FC236}">
                <a16:creationId xmlns:a16="http://schemas.microsoft.com/office/drawing/2014/main" id="{92C3D033-6649-E668-CBD7-4400699C5B62}"/>
              </a:ext>
            </a:extLst>
          </p:cNvPr>
          <p:cNvSpPr txBox="1">
            <a:spLocks noChangeArrowheads="1"/>
          </p:cNvSpPr>
          <p:nvPr/>
        </p:nvSpPr>
        <p:spPr bwMode="auto">
          <a:xfrm>
            <a:off x="1121914" y="6057710"/>
            <a:ext cx="59870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US" altLang="zh-CN" sz="2800" dirty="0">
                <a:solidFill>
                  <a:srgbClr val="993366"/>
                </a:solidFill>
                <a:latin typeface="Times New Roman" panose="02020603050405020304" pitchFamily="18" charset="0"/>
                <a:ea typeface="Microsoft YaHei" panose="020B0503020204020204" pitchFamily="34" charset="-122"/>
                <a:cs typeface="Times New Roman" panose="02020603050405020304" pitchFamily="18" charset="0"/>
              </a:rPr>
              <a:t>20.33</a:t>
            </a:r>
            <a:r>
              <a:rPr lang="zh-CN" altLang="en-US" sz="2800" dirty="0">
                <a:solidFill>
                  <a:srgbClr val="993366"/>
                </a:solidFill>
                <a:latin typeface="Times New Roman" panose="02020603050405020304" pitchFamily="18" charset="0"/>
                <a:ea typeface="Microsoft YaHei" panose="020B0503020204020204" pitchFamily="34" charset="-122"/>
                <a:cs typeface="Times New Roman" panose="02020603050405020304" pitchFamily="18" charset="0"/>
              </a:rPr>
              <a:t>不能用拉依达准则剔除</a:t>
            </a:r>
          </a:p>
        </p:txBody>
      </p:sp>
      <p:graphicFrame>
        <p:nvGraphicFramePr>
          <p:cNvPr id="2" name="表格 3">
            <a:extLst>
              <a:ext uri="{FF2B5EF4-FFF2-40B4-BE49-F238E27FC236}">
                <a16:creationId xmlns:a16="http://schemas.microsoft.com/office/drawing/2014/main" id="{64836D75-346D-C18E-D25C-8B348AC3294F}"/>
              </a:ext>
            </a:extLst>
          </p:cNvPr>
          <p:cNvGraphicFramePr>
            <a:graphicFrameLocks noGrp="1"/>
          </p:cNvGraphicFramePr>
          <p:nvPr>
            <p:extLst>
              <p:ext uri="{D42A27DB-BD31-4B8C-83A1-F6EECF244321}">
                <p14:modId xmlns:p14="http://schemas.microsoft.com/office/powerpoint/2010/main" val="13012702"/>
              </p:ext>
            </p:extLst>
          </p:nvPr>
        </p:nvGraphicFramePr>
        <p:xfrm>
          <a:off x="1121914" y="1244596"/>
          <a:ext cx="10547999" cy="914400"/>
        </p:xfrm>
        <a:graphic>
          <a:graphicData uri="http://schemas.openxmlformats.org/drawingml/2006/table">
            <a:tbl>
              <a:tblPr firstRow="1" bandRow="1">
                <a:tableStyleId>{74C1A8A3-306A-4EB7-A6B1-4F7E0EB9C5D6}</a:tableStyleId>
              </a:tblPr>
              <a:tblGrid>
                <a:gridCol w="958909">
                  <a:extLst>
                    <a:ext uri="{9D8B030D-6E8A-4147-A177-3AD203B41FA5}">
                      <a16:colId xmlns:a16="http://schemas.microsoft.com/office/drawing/2014/main" val="2437544490"/>
                    </a:ext>
                  </a:extLst>
                </a:gridCol>
                <a:gridCol w="958909">
                  <a:extLst>
                    <a:ext uri="{9D8B030D-6E8A-4147-A177-3AD203B41FA5}">
                      <a16:colId xmlns:a16="http://schemas.microsoft.com/office/drawing/2014/main" val="1472744520"/>
                    </a:ext>
                  </a:extLst>
                </a:gridCol>
                <a:gridCol w="958909">
                  <a:extLst>
                    <a:ext uri="{9D8B030D-6E8A-4147-A177-3AD203B41FA5}">
                      <a16:colId xmlns:a16="http://schemas.microsoft.com/office/drawing/2014/main" val="2961366960"/>
                    </a:ext>
                  </a:extLst>
                </a:gridCol>
                <a:gridCol w="958909">
                  <a:extLst>
                    <a:ext uri="{9D8B030D-6E8A-4147-A177-3AD203B41FA5}">
                      <a16:colId xmlns:a16="http://schemas.microsoft.com/office/drawing/2014/main" val="1336584254"/>
                    </a:ext>
                  </a:extLst>
                </a:gridCol>
                <a:gridCol w="958909">
                  <a:extLst>
                    <a:ext uri="{9D8B030D-6E8A-4147-A177-3AD203B41FA5}">
                      <a16:colId xmlns:a16="http://schemas.microsoft.com/office/drawing/2014/main" val="1341324775"/>
                    </a:ext>
                  </a:extLst>
                </a:gridCol>
                <a:gridCol w="958909">
                  <a:extLst>
                    <a:ext uri="{9D8B030D-6E8A-4147-A177-3AD203B41FA5}">
                      <a16:colId xmlns:a16="http://schemas.microsoft.com/office/drawing/2014/main" val="4068626618"/>
                    </a:ext>
                  </a:extLst>
                </a:gridCol>
                <a:gridCol w="958909">
                  <a:extLst>
                    <a:ext uri="{9D8B030D-6E8A-4147-A177-3AD203B41FA5}">
                      <a16:colId xmlns:a16="http://schemas.microsoft.com/office/drawing/2014/main" val="887057746"/>
                    </a:ext>
                  </a:extLst>
                </a:gridCol>
                <a:gridCol w="958909">
                  <a:extLst>
                    <a:ext uri="{9D8B030D-6E8A-4147-A177-3AD203B41FA5}">
                      <a16:colId xmlns:a16="http://schemas.microsoft.com/office/drawing/2014/main" val="2772697500"/>
                    </a:ext>
                  </a:extLst>
                </a:gridCol>
                <a:gridCol w="958909">
                  <a:extLst>
                    <a:ext uri="{9D8B030D-6E8A-4147-A177-3AD203B41FA5}">
                      <a16:colId xmlns:a16="http://schemas.microsoft.com/office/drawing/2014/main" val="2144928739"/>
                    </a:ext>
                  </a:extLst>
                </a:gridCol>
                <a:gridCol w="958909">
                  <a:extLst>
                    <a:ext uri="{9D8B030D-6E8A-4147-A177-3AD203B41FA5}">
                      <a16:colId xmlns:a16="http://schemas.microsoft.com/office/drawing/2014/main" val="1227126007"/>
                    </a:ext>
                  </a:extLst>
                </a:gridCol>
                <a:gridCol w="958909">
                  <a:extLst>
                    <a:ext uri="{9D8B030D-6E8A-4147-A177-3AD203B41FA5}">
                      <a16:colId xmlns:a16="http://schemas.microsoft.com/office/drawing/2014/main" val="3375087229"/>
                    </a:ext>
                  </a:extLst>
                </a:gridCol>
              </a:tblGrid>
              <a:tr h="370840">
                <a:tc>
                  <a:txBody>
                    <a:bodyPr/>
                    <a:lstStyle/>
                    <a:p>
                      <a:pPr algn="ctr"/>
                      <a:r>
                        <a:rPr lang="zh-CN" altLang="en-US" sz="2400" dirty="0"/>
                        <a:t>次数</a:t>
                      </a:r>
                    </a:p>
                  </a:txBody>
                  <a:tcPr anchor="ctr"/>
                </a:tc>
                <a:tc>
                  <a:txBody>
                    <a:bodyPr/>
                    <a:lstStyle/>
                    <a:p>
                      <a:pPr algn="ctr"/>
                      <a:r>
                        <a:rPr lang="en-US" altLang="zh-CN" sz="2400" dirty="0"/>
                        <a:t>1</a:t>
                      </a:r>
                      <a:endParaRPr lang="zh-CN" altLang="en-US" sz="2400" dirty="0"/>
                    </a:p>
                  </a:txBody>
                  <a:tcPr anchor="ctr"/>
                </a:tc>
                <a:tc>
                  <a:txBody>
                    <a:bodyPr/>
                    <a:lstStyle/>
                    <a:p>
                      <a:pPr algn="ctr"/>
                      <a:r>
                        <a:rPr lang="en-US" altLang="zh-CN" sz="2400" dirty="0"/>
                        <a:t>2</a:t>
                      </a:r>
                      <a:endParaRPr lang="zh-CN" altLang="en-US" sz="2400" dirty="0"/>
                    </a:p>
                  </a:txBody>
                  <a:tcPr anchor="ctr"/>
                </a:tc>
                <a:tc>
                  <a:txBody>
                    <a:bodyPr/>
                    <a:lstStyle/>
                    <a:p>
                      <a:pPr algn="ctr"/>
                      <a:r>
                        <a:rPr lang="en-US" altLang="zh-CN" sz="2400" dirty="0"/>
                        <a:t>3</a:t>
                      </a:r>
                      <a:endParaRPr lang="zh-CN" altLang="en-US" sz="2400" dirty="0"/>
                    </a:p>
                  </a:txBody>
                  <a:tcPr anchor="ctr"/>
                </a:tc>
                <a:tc>
                  <a:txBody>
                    <a:bodyPr/>
                    <a:lstStyle/>
                    <a:p>
                      <a:pPr algn="ctr"/>
                      <a:r>
                        <a:rPr lang="en-US" altLang="zh-CN" sz="2400" dirty="0"/>
                        <a:t>4</a:t>
                      </a:r>
                      <a:endParaRPr lang="zh-CN" altLang="en-US" sz="2400" dirty="0"/>
                    </a:p>
                  </a:txBody>
                  <a:tcPr anchor="ctr"/>
                </a:tc>
                <a:tc>
                  <a:txBody>
                    <a:bodyPr/>
                    <a:lstStyle/>
                    <a:p>
                      <a:pPr algn="ctr"/>
                      <a:r>
                        <a:rPr lang="en-US" altLang="zh-CN" sz="2400" dirty="0"/>
                        <a:t>5</a:t>
                      </a:r>
                      <a:endParaRPr lang="zh-CN" altLang="en-US" sz="2400" dirty="0"/>
                    </a:p>
                  </a:txBody>
                  <a:tcPr anchor="ctr"/>
                </a:tc>
                <a:tc>
                  <a:txBody>
                    <a:bodyPr/>
                    <a:lstStyle/>
                    <a:p>
                      <a:pPr algn="ctr"/>
                      <a:r>
                        <a:rPr lang="en-US" altLang="zh-CN" sz="2400" dirty="0"/>
                        <a:t>6</a:t>
                      </a:r>
                      <a:endParaRPr lang="zh-CN" altLang="en-US" sz="2400" dirty="0"/>
                    </a:p>
                  </a:txBody>
                  <a:tcPr anchor="ctr"/>
                </a:tc>
                <a:tc>
                  <a:txBody>
                    <a:bodyPr/>
                    <a:lstStyle/>
                    <a:p>
                      <a:pPr algn="ctr"/>
                      <a:r>
                        <a:rPr lang="en-US" altLang="zh-CN" sz="2400" dirty="0"/>
                        <a:t>7</a:t>
                      </a:r>
                      <a:endParaRPr lang="zh-CN" altLang="en-US" sz="2400" dirty="0"/>
                    </a:p>
                  </a:txBody>
                  <a:tcPr anchor="ctr"/>
                </a:tc>
                <a:tc>
                  <a:txBody>
                    <a:bodyPr/>
                    <a:lstStyle/>
                    <a:p>
                      <a:pPr algn="ctr"/>
                      <a:r>
                        <a:rPr lang="en-US" altLang="zh-CN" sz="2400" dirty="0"/>
                        <a:t>8</a:t>
                      </a:r>
                      <a:endParaRPr lang="zh-CN" altLang="en-US" sz="2400" dirty="0"/>
                    </a:p>
                  </a:txBody>
                  <a:tcPr anchor="ctr"/>
                </a:tc>
                <a:tc>
                  <a:txBody>
                    <a:bodyPr/>
                    <a:lstStyle/>
                    <a:p>
                      <a:pPr algn="ctr"/>
                      <a:r>
                        <a:rPr lang="en-US" altLang="zh-CN" sz="2400" dirty="0"/>
                        <a:t>9</a:t>
                      </a:r>
                      <a:endParaRPr lang="zh-CN" altLang="en-US" sz="2400" dirty="0"/>
                    </a:p>
                  </a:txBody>
                  <a:tcPr anchor="ctr"/>
                </a:tc>
                <a:tc>
                  <a:txBody>
                    <a:bodyPr/>
                    <a:lstStyle/>
                    <a:p>
                      <a:pPr algn="ctr"/>
                      <a:r>
                        <a:rPr lang="en-US" altLang="zh-CN" sz="2400" dirty="0"/>
                        <a:t>10</a:t>
                      </a:r>
                      <a:endParaRPr lang="zh-CN" altLang="en-US" sz="2400" dirty="0"/>
                    </a:p>
                  </a:txBody>
                  <a:tcPr anchor="ctr"/>
                </a:tc>
                <a:extLst>
                  <a:ext uri="{0D108BD9-81ED-4DB2-BD59-A6C34878D82A}">
                    <a16:rowId xmlns:a16="http://schemas.microsoft.com/office/drawing/2014/main" val="2986883019"/>
                  </a:ext>
                </a:extLst>
              </a:tr>
              <a:tr h="370840">
                <a:tc>
                  <a:txBody>
                    <a:bodyPr/>
                    <a:lstStyle/>
                    <a:p>
                      <a:pPr algn="ctr"/>
                      <a:r>
                        <a:rPr lang="en-US" altLang="zh-CN" sz="2400" dirty="0"/>
                        <a:t>L(cm)</a:t>
                      </a:r>
                      <a:endParaRPr lang="zh-CN" altLang="en-US" sz="2400" dirty="0"/>
                    </a:p>
                  </a:txBody>
                  <a:tcPr anchor="ctr"/>
                </a:tc>
                <a:tc>
                  <a:txBody>
                    <a:bodyPr/>
                    <a:lstStyle/>
                    <a:p>
                      <a:pPr algn="ctr"/>
                      <a:r>
                        <a:rPr lang="en-US" altLang="zh-CN" sz="2400" dirty="0"/>
                        <a:t>10.35</a:t>
                      </a:r>
                      <a:endParaRPr lang="zh-CN" altLang="en-US" sz="2400" dirty="0"/>
                    </a:p>
                  </a:txBody>
                  <a:tcPr anchor="ctr"/>
                </a:tc>
                <a:tc>
                  <a:txBody>
                    <a:bodyPr/>
                    <a:lstStyle/>
                    <a:p>
                      <a:pPr algn="ctr"/>
                      <a:r>
                        <a:rPr lang="en-US" altLang="zh-CN" sz="2400" dirty="0"/>
                        <a:t>10.38</a:t>
                      </a:r>
                      <a:endParaRPr lang="zh-CN" altLang="en-US" sz="2400" dirty="0"/>
                    </a:p>
                  </a:txBody>
                  <a:tcPr anchor="ctr"/>
                </a:tc>
                <a:tc>
                  <a:txBody>
                    <a:bodyPr/>
                    <a:lstStyle/>
                    <a:p>
                      <a:pPr algn="ctr"/>
                      <a:r>
                        <a:rPr lang="en-US" altLang="zh-CN" sz="2400" dirty="0"/>
                        <a:t>10.30</a:t>
                      </a:r>
                      <a:endParaRPr lang="zh-CN" altLang="en-US" sz="2400" dirty="0"/>
                    </a:p>
                  </a:txBody>
                  <a:tcPr anchor="ctr"/>
                </a:tc>
                <a:tc>
                  <a:txBody>
                    <a:bodyPr/>
                    <a:lstStyle/>
                    <a:p>
                      <a:pPr algn="ctr"/>
                      <a:r>
                        <a:rPr lang="en-US" altLang="zh-CN" sz="2400" dirty="0"/>
                        <a:t>10.32</a:t>
                      </a:r>
                      <a:endParaRPr lang="zh-CN" altLang="en-US" sz="2400" dirty="0"/>
                    </a:p>
                  </a:txBody>
                  <a:tcPr anchor="ctr"/>
                </a:tc>
                <a:tc>
                  <a:txBody>
                    <a:bodyPr/>
                    <a:lstStyle/>
                    <a:p>
                      <a:pPr algn="ctr"/>
                      <a:r>
                        <a:rPr lang="en-US" altLang="zh-CN" sz="2400" dirty="0"/>
                        <a:t>10.35</a:t>
                      </a:r>
                      <a:endParaRPr lang="zh-CN" altLang="en-US" sz="2400" dirty="0"/>
                    </a:p>
                  </a:txBody>
                  <a:tcPr anchor="ctr"/>
                </a:tc>
                <a:tc>
                  <a:txBody>
                    <a:bodyPr/>
                    <a:lstStyle/>
                    <a:p>
                      <a:pPr algn="ctr"/>
                      <a:r>
                        <a:rPr lang="en-US" altLang="zh-CN" sz="2400" dirty="0"/>
                        <a:t>10.33</a:t>
                      </a:r>
                      <a:endParaRPr lang="zh-CN" altLang="en-US" sz="2400" dirty="0"/>
                    </a:p>
                  </a:txBody>
                  <a:tcPr anchor="ctr"/>
                </a:tc>
                <a:tc>
                  <a:txBody>
                    <a:bodyPr/>
                    <a:lstStyle/>
                    <a:p>
                      <a:pPr algn="ctr"/>
                      <a:r>
                        <a:rPr lang="en-US" altLang="zh-CN" sz="2400" dirty="0"/>
                        <a:t>10.37</a:t>
                      </a:r>
                      <a:endParaRPr lang="zh-CN" altLang="en-US" sz="2400" dirty="0"/>
                    </a:p>
                  </a:txBody>
                  <a:tcPr anchor="ctr"/>
                </a:tc>
                <a:tc>
                  <a:txBody>
                    <a:bodyPr/>
                    <a:lstStyle/>
                    <a:p>
                      <a:pPr algn="ctr"/>
                      <a:r>
                        <a:rPr lang="en-US" altLang="zh-CN" sz="2400" dirty="0"/>
                        <a:t>10.31</a:t>
                      </a:r>
                      <a:endParaRPr lang="zh-CN" altLang="en-US" sz="2400" dirty="0"/>
                    </a:p>
                  </a:txBody>
                  <a:tcPr anchor="ctr"/>
                </a:tc>
                <a:tc>
                  <a:txBody>
                    <a:bodyPr/>
                    <a:lstStyle/>
                    <a:p>
                      <a:pPr algn="ctr"/>
                      <a:r>
                        <a:rPr lang="en-US" altLang="zh-CN" sz="2400" dirty="0"/>
                        <a:t>10.34</a:t>
                      </a:r>
                      <a:endParaRPr lang="zh-CN" altLang="en-US" sz="2400" dirty="0"/>
                    </a:p>
                  </a:txBody>
                  <a:tcPr anchor="ctr"/>
                </a:tc>
                <a:tc>
                  <a:txBody>
                    <a:bodyPr/>
                    <a:lstStyle/>
                    <a:p>
                      <a:pPr algn="ctr"/>
                      <a:r>
                        <a:rPr lang="en-US" altLang="zh-CN" sz="2400" dirty="0"/>
                        <a:t>20.33</a:t>
                      </a:r>
                      <a:endParaRPr lang="zh-CN" altLang="en-US" sz="2400" dirty="0"/>
                    </a:p>
                  </a:txBody>
                  <a:tcPr anchor="ctr"/>
                </a:tc>
                <a:extLst>
                  <a:ext uri="{0D108BD9-81ED-4DB2-BD59-A6C34878D82A}">
                    <a16:rowId xmlns:a16="http://schemas.microsoft.com/office/drawing/2014/main" val="2095775898"/>
                  </a:ext>
                </a:extLst>
              </a:tr>
            </a:tbl>
          </a:graphicData>
        </a:graphic>
      </p:graphicFrame>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455B91B5-80B3-75C1-6DE7-0724A1317372}"/>
                  </a:ext>
                </a:extLst>
              </p:cNvPr>
              <p:cNvSpPr txBox="1"/>
              <p:nvPr/>
            </p:nvSpPr>
            <p:spPr>
              <a:xfrm>
                <a:off x="1121914" y="3010471"/>
                <a:ext cx="8640005" cy="703398"/>
              </a:xfrm>
              <a:prstGeom prst="rect">
                <a:avLst/>
              </a:prstGeom>
              <a:noFill/>
            </p:spPr>
            <p:txBody>
              <a:bodyPr wrap="square">
                <a:spAutoFit/>
              </a:bodyPr>
              <a:lstStyle/>
              <a:p>
                <a14:m>
                  <m:oMath xmlns:m="http://schemas.openxmlformats.org/officeDocument/2006/math">
                    <m:acc>
                      <m:accPr>
                        <m:chr m:val="̅"/>
                        <m:ctrlPr>
                          <a:rPr lang="en-US" altLang="zh-CN" sz="2800" b="0" i="1">
                            <a:latin typeface="Cambria Math" panose="02040503050406030204" pitchFamily="18" charset="0"/>
                          </a:rPr>
                        </m:ctrlPr>
                      </m:accPr>
                      <m:e>
                        <m:r>
                          <a:rPr lang="en-US" altLang="zh-CN" sz="2800" b="0" i="1">
                            <a:latin typeface="Cambria Math" panose="02040503050406030204" pitchFamily="18" charset="0"/>
                          </a:rPr>
                          <m:t>𝐿</m:t>
                        </m:r>
                      </m:e>
                    </m:acc>
                    <m:r>
                      <a:rPr lang="en-US" altLang="zh-CN" sz="2800" b="0" i="1">
                        <a:latin typeface="Cambria Math" panose="02040503050406030204" pitchFamily="18" charset="0"/>
                      </a:rPr>
                      <m:t>=</m:t>
                    </m:r>
                    <m:f>
                      <m:fPr>
                        <m:ctrlPr>
                          <a:rPr lang="en-US" altLang="zh-CN" sz="2800" b="0" i="1">
                            <a:latin typeface="Cambria Math" panose="02040503050406030204" pitchFamily="18" charset="0"/>
                          </a:rPr>
                        </m:ctrlPr>
                      </m:fPr>
                      <m:num>
                        <m:r>
                          <a:rPr lang="en-US" altLang="zh-CN" sz="2800" b="0" i="1">
                            <a:latin typeface="Cambria Math" panose="02040503050406030204" pitchFamily="18" charset="0"/>
                          </a:rPr>
                          <m:t>1</m:t>
                        </m:r>
                      </m:num>
                      <m:den>
                        <m:r>
                          <a:rPr lang="en-US" altLang="zh-CN" sz="2800" b="0" i="1">
                            <a:latin typeface="Cambria Math" panose="02040503050406030204" pitchFamily="18" charset="0"/>
                          </a:rPr>
                          <m:t>10</m:t>
                        </m:r>
                      </m:den>
                    </m:f>
                    <m:nary>
                      <m:naryPr>
                        <m:chr m:val="∑"/>
                        <m:ctrlPr>
                          <a:rPr lang="en-US" altLang="zh-CN" sz="2800" b="0" i="1">
                            <a:latin typeface="Cambria Math" panose="02040503050406030204" pitchFamily="18" charset="0"/>
                          </a:rPr>
                        </m:ctrlPr>
                      </m:naryPr>
                      <m:sub>
                        <m:r>
                          <a:rPr lang="en-US" altLang="zh-CN" sz="2800" b="0" i="1">
                            <a:latin typeface="Cambria Math" panose="02040503050406030204" pitchFamily="18" charset="0"/>
                          </a:rPr>
                          <m:t>𝑖</m:t>
                        </m:r>
                        <m:r>
                          <a:rPr lang="en-US" altLang="zh-CN" sz="2800" b="0" i="1">
                            <a:latin typeface="Cambria Math" panose="02040503050406030204" pitchFamily="18" charset="0"/>
                          </a:rPr>
                          <m:t>=1</m:t>
                        </m:r>
                      </m:sub>
                      <m:sup>
                        <m:r>
                          <a:rPr lang="en-US" altLang="zh-CN" sz="2800" b="0" i="1">
                            <a:latin typeface="Cambria Math" panose="02040503050406030204" pitchFamily="18" charset="0"/>
                          </a:rPr>
                          <m:t>10</m:t>
                        </m:r>
                      </m:sup>
                      <m:e>
                        <m:sSub>
                          <m:sSubPr>
                            <m:ctrlPr>
                              <a:rPr lang="en-US" altLang="zh-CN" sz="2800" b="0" i="1">
                                <a:latin typeface="Cambria Math" panose="02040503050406030204" pitchFamily="18" charset="0"/>
                              </a:rPr>
                            </m:ctrlPr>
                          </m:sSubPr>
                          <m:e>
                            <m:r>
                              <a:rPr lang="en-US" altLang="zh-CN" sz="2800" b="0" i="1">
                                <a:latin typeface="Cambria Math" panose="02040503050406030204" pitchFamily="18" charset="0"/>
                              </a:rPr>
                              <m:t>𝐿</m:t>
                            </m:r>
                          </m:e>
                          <m:sub>
                            <m:r>
                              <a:rPr lang="en-US" altLang="zh-CN" sz="2800" b="0" i="1">
                                <a:latin typeface="Cambria Math" panose="02040503050406030204" pitchFamily="18" charset="0"/>
                              </a:rPr>
                              <m:t>𝑖</m:t>
                            </m:r>
                          </m:sub>
                        </m:sSub>
                      </m:e>
                    </m:nary>
                    <m:r>
                      <a:rPr lang="en-US" altLang="zh-CN" sz="2800" b="0" i="1">
                        <a:latin typeface="Cambria Math" panose="02040503050406030204" pitchFamily="18" charset="0"/>
                      </a:rPr>
                      <m:t>=</m:t>
                    </m:r>
                    <m:f>
                      <m:fPr>
                        <m:ctrlPr>
                          <a:rPr lang="en-US" altLang="zh-CN" sz="2800" b="0" i="1">
                            <a:latin typeface="Cambria Math" panose="02040503050406030204" pitchFamily="18" charset="0"/>
                          </a:rPr>
                        </m:ctrlPr>
                      </m:fPr>
                      <m:num>
                        <m:r>
                          <a:rPr lang="en-US" altLang="zh-CN" sz="2800" b="0" i="1">
                            <a:latin typeface="Cambria Math" panose="02040503050406030204" pitchFamily="18" charset="0"/>
                          </a:rPr>
                          <m:t>1</m:t>
                        </m:r>
                      </m:num>
                      <m:den>
                        <m:r>
                          <a:rPr lang="en-US" altLang="zh-CN" sz="2800" b="0" i="1">
                            <a:latin typeface="Cambria Math" panose="02040503050406030204" pitchFamily="18" charset="0"/>
                          </a:rPr>
                          <m:t>10</m:t>
                        </m:r>
                      </m:den>
                    </m:f>
                    <m:d>
                      <m:dPr>
                        <m:ctrlPr>
                          <a:rPr lang="en-US" altLang="zh-CN" sz="2800" b="0" i="1">
                            <a:latin typeface="Cambria Math" panose="02040503050406030204" pitchFamily="18" charset="0"/>
                          </a:rPr>
                        </m:ctrlPr>
                      </m:dPr>
                      <m:e>
                        <m:r>
                          <a:rPr lang="en-US" altLang="zh-CN" sz="2800" b="0" i="1">
                            <a:latin typeface="Cambria Math" panose="02040503050406030204" pitchFamily="18" charset="0"/>
                          </a:rPr>
                          <m:t>10.35+⋯+20.33</m:t>
                        </m:r>
                      </m:e>
                    </m:d>
                    <m:r>
                      <m:rPr>
                        <m:sty m:val="p"/>
                      </m:rPr>
                      <a:rPr lang="en-US" altLang="zh-CN" sz="2800" b="0">
                        <a:latin typeface="Cambria Math" panose="02040503050406030204" pitchFamily="18" charset="0"/>
                      </a:rPr>
                      <m:t>cm</m:t>
                    </m:r>
                    <m:r>
                      <a:rPr lang="en-US" altLang="zh-CN" sz="2800" b="0" i="1">
                        <a:latin typeface="Cambria Math" panose="02040503050406030204" pitchFamily="18" charset="0"/>
                      </a:rPr>
                      <m:t>=</m:t>
                    </m:r>
                    <m:r>
                      <a:rPr lang="en-US" altLang="zh-CN" sz="2800" b="0" i="1">
                        <a:solidFill>
                          <a:srgbClr val="FF0000"/>
                        </a:solidFill>
                        <a:latin typeface="Cambria Math" panose="02040503050406030204" pitchFamily="18" charset="0"/>
                      </a:rPr>
                      <m:t>11.34</m:t>
                    </m:r>
                  </m:oMath>
                </a14:m>
                <a:r>
                  <a:rPr lang="en-US" altLang="zh-CN" sz="2800" b="0" dirty="0">
                    <a:solidFill>
                      <a:srgbClr val="FF0000"/>
                    </a:solidFill>
                  </a:rPr>
                  <a:t>cm</a:t>
                </a:r>
                <a:endParaRPr lang="zh-CN" altLang="en-US" sz="2800" b="0" dirty="0"/>
              </a:p>
            </p:txBody>
          </p:sp>
        </mc:Choice>
        <mc:Fallback xmlns="">
          <p:sp>
            <p:nvSpPr>
              <p:cNvPr id="3" name="文本框 2">
                <a:extLst>
                  <a:ext uri="{FF2B5EF4-FFF2-40B4-BE49-F238E27FC236}">
                    <a16:creationId xmlns:a16="http://schemas.microsoft.com/office/drawing/2014/main" id="{455B91B5-80B3-75C1-6DE7-0724A1317372}"/>
                  </a:ext>
                </a:extLst>
              </p:cNvPr>
              <p:cNvSpPr txBox="1">
                <a:spLocks noRot="1" noChangeAspect="1" noMove="1" noResize="1" noEditPoints="1" noAdjustHandles="1" noChangeArrowheads="1" noChangeShapeType="1" noTextEdit="1"/>
              </p:cNvSpPr>
              <p:nvPr/>
            </p:nvSpPr>
            <p:spPr>
              <a:xfrm>
                <a:off x="1121914" y="3010471"/>
                <a:ext cx="8640005" cy="703398"/>
              </a:xfrm>
              <a:prstGeom prst="rect">
                <a:avLst/>
              </a:prstGeom>
              <a:blipFill>
                <a:blip r:embed="rId2"/>
                <a:stretch>
                  <a:fillRect l="-441" t="-83929" b="-1303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76F36C0F-F583-BD52-210C-B8B21E2F1BCF}"/>
                  </a:ext>
                </a:extLst>
              </p:cNvPr>
              <p:cNvSpPr txBox="1"/>
              <p:nvPr/>
            </p:nvSpPr>
            <p:spPr>
              <a:xfrm>
                <a:off x="1012431" y="3969805"/>
                <a:ext cx="9407523" cy="981744"/>
              </a:xfrm>
              <a:prstGeom prst="rect">
                <a:avLst/>
              </a:prstGeom>
              <a:noFill/>
            </p:spPr>
            <p:txBody>
              <a:bodyPr wrap="square">
                <a:spAutoFit/>
              </a:bodyPr>
              <a:lstStyle/>
              <a:p>
                <a14:m>
                  <m:oMath xmlns:m="http://schemas.openxmlformats.org/officeDocument/2006/math">
                    <m:r>
                      <a:rPr lang="en-US" altLang="zh-CN" sz="2800" b="0" i="1">
                        <a:latin typeface="Cambria Math" panose="02040503050406030204" pitchFamily="18" charset="0"/>
                      </a:rPr>
                      <m:t>𝑆</m:t>
                    </m:r>
                    <m:r>
                      <a:rPr lang="en-US" altLang="zh-CN" sz="2800" b="0" i="1">
                        <a:latin typeface="Cambria Math" panose="02040503050406030204" pitchFamily="18" charset="0"/>
                      </a:rPr>
                      <m:t>=</m:t>
                    </m:r>
                    <m:rad>
                      <m:radPr>
                        <m:degHide m:val="on"/>
                        <m:ctrlPr>
                          <a:rPr lang="en-US" altLang="zh-CN" sz="2800" b="0" i="1">
                            <a:latin typeface="Cambria Math" panose="02040503050406030204" pitchFamily="18" charset="0"/>
                          </a:rPr>
                        </m:ctrlPr>
                      </m:radPr>
                      <m:deg/>
                      <m:e>
                        <m:f>
                          <m:fPr>
                            <m:ctrlPr>
                              <a:rPr lang="en-US" altLang="zh-CN" sz="2800" b="0" i="1">
                                <a:latin typeface="Cambria Math" panose="02040503050406030204" pitchFamily="18" charset="0"/>
                              </a:rPr>
                            </m:ctrlPr>
                          </m:fPr>
                          <m:num>
                            <m:nary>
                              <m:naryPr>
                                <m:chr m:val="∑"/>
                                <m:ctrlPr>
                                  <a:rPr lang="en-US" altLang="zh-CN" sz="2800" b="0" i="1">
                                    <a:latin typeface="Cambria Math" panose="02040503050406030204" pitchFamily="18" charset="0"/>
                                  </a:rPr>
                                </m:ctrlPr>
                              </m:naryPr>
                              <m:sub>
                                <m:r>
                                  <a:rPr lang="en-US" altLang="zh-CN" sz="2800" b="0" i="1">
                                    <a:latin typeface="Cambria Math" panose="02040503050406030204" pitchFamily="18" charset="0"/>
                                  </a:rPr>
                                  <m:t>𝑖</m:t>
                                </m:r>
                                <m:r>
                                  <a:rPr lang="en-US" altLang="zh-CN" sz="2800" b="0" i="1">
                                    <a:latin typeface="Cambria Math" panose="02040503050406030204" pitchFamily="18" charset="0"/>
                                  </a:rPr>
                                  <m:t>=1</m:t>
                                </m:r>
                              </m:sub>
                              <m:sup>
                                <m:r>
                                  <a:rPr lang="en-US" altLang="zh-CN" sz="2800" b="0" i="1">
                                    <a:latin typeface="Cambria Math" panose="02040503050406030204" pitchFamily="18" charset="0"/>
                                  </a:rPr>
                                  <m:t>𝑛</m:t>
                                </m:r>
                              </m:sup>
                              <m:e>
                                <m:sSup>
                                  <m:sSupPr>
                                    <m:ctrlPr>
                                      <a:rPr lang="en-US" altLang="zh-CN" sz="2800" b="0" i="1">
                                        <a:latin typeface="Cambria Math" panose="02040503050406030204" pitchFamily="18" charset="0"/>
                                      </a:rPr>
                                    </m:ctrlPr>
                                  </m:sSupPr>
                                  <m:e>
                                    <m:d>
                                      <m:dPr>
                                        <m:ctrlPr>
                                          <a:rPr lang="en-US" altLang="zh-CN" sz="2800" b="0" i="1">
                                            <a:latin typeface="Cambria Math" panose="02040503050406030204" pitchFamily="18" charset="0"/>
                                          </a:rPr>
                                        </m:ctrlPr>
                                      </m:dPr>
                                      <m:e>
                                        <m:sSub>
                                          <m:sSubPr>
                                            <m:ctrlPr>
                                              <a:rPr lang="en-US" altLang="zh-CN" sz="2800" b="0" i="1">
                                                <a:latin typeface="Cambria Math" panose="02040503050406030204" pitchFamily="18" charset="0"/>
                                              </a:rPr>
                                            </m:ctrlPr>
                                          </m:sSubPr>
                                          <m:e>
                                            <m:r>
                                              <a:rPr lang="en-US" altLang="zh-CN" sz="2800" b="0" i="1">
                                                <a:latin typeface="Cambria Math" panose="02040503050406030204" pitchFamily="18" charset="0"/>
                                              </a:rPr>
                                              <m:t>𝐿</m:t>
                                            </m:r>
                                          </m:e>
                                          <m:sub>
                                            <m:r>
                                              <a:rPr lang="en-US" altLang="zh-CN" sz="2800" b="0" i="1">
                                                <a:latin typeface="Cambria Math" panose="02040503050406030204" pitchFamily="18" charset="0"/>
                                              </a:rPr>
                                              <m:t>𝑖</m:t>
                                            </m:r>
                                          </m:sub>
                                        </m:sSub>
                                        <m:r>
                                          <a:rPr lang="en-US" altLang="zh-CN" sz="2800" b="0" i="1">
                                            <a:latin typeface="Cambria Math" panose="02040503050406030204" pitchFamily="18" charset="0"/>
                                          </a:rPr>
                                          <m:t>−</m:t>
                                        </m:r>
                                        <m:acc>
                                          <m:accPr>
                                            <m:chr m:val="̅"/>
                                            <m:ctrlPr>
                                              <a:rPr lang="en-US" altLang="zh-CN" sz="2800" b="0" i="1">
                                                <a:latin typeface="Cambria Math" panose="02040503050406030204" pitchFamily="18" charset="0"/>
                                              </a:rPr>
                                            </m:ctrlPr>
                                          </m:accPr>
                                          <m:e>
                                            <m:r>
                                              <a:rPr lang="en-US" altLang="zh-CN" sz="2800" b="0" i="1">
                                                <a:latin typeface="Cambria Math" panose="02040503050406030204" pitchFamily="18" charset="0"/>
                                              </a:rPr>
                                              <m:t>𝐿</m:t>
                                            </m:r>
                                          </m:e>
                                        </m:acc>
                                      </m:e>
                                    </m:d>
                                  </m:e>
                                  <m:sup>
                                    <m:r>
                                      <a:rPr lang="en-US" altLang="zh-CN" sz="2800" b="0" i="1">
                                        <a:latin typeface="Cambria Math" panose="02040503050406030204" pitchFamily="18" charset="0"/>
                                      </a:rPr>
                                      <m:t>2</m:t>
                                    </m:r>
                                  </m:sup>
                                </m:sSup>
                              </m:e>
                            </m:nary>
                          </m:num>
                          <m:den>
                            <m:r>
                              <a:rPr lang="en-US" altLang="zh-CN" sz="2800" b="0" i="1">
                                <a:latin typeface="Cambria Math" panose="02040503050406030204" pitchFamily="18" charset="0"/>
                              </a:rPr>
                              <m:t>𝑛</m:t>
                            </m:r>
                            <m:r>
                              <a:rPr lang="en-US" altLang="zh-CN" sz="2800" b="0" i="1">
                                <a:latin typeface="Cambria Math" panose="02040503050406030204" pitchFamily="18" charset="0"/>
                              </a:rPr>
                              <m:t>−1</m:t>
                            </m:r>
                          </m:den>
                        </m:f>
                      </m:e>
                    </m:rad>
                    <m:r>
                      <a:rPr lang="zh-CN" altLang="en-US" sz="2800" b="0" i="1">
                        <a:latin typeface="Cambria Math" panose="02040503050406030204" pitchFamily="18" charset="0"/>
                      </a:rPr>
                      <m:t> </m:t>
                    </m:r>
                    <m:r>
                      <a:rPr lang="en-US" altLang="zh-CN" sz="2800" b="0" i="1">
                        <a:latin typeface="Cambria Math" panose="02040503050406030204" pitchFamily="18" charset="0"/>
                      </a:rPr>
                      <m:t>=</m:t>
                    </m:r>
                    <m:rad>
                      <m:radPr>
                        <m:degHide m:val="on"/>
                        <m:ctrlPr>
                          <a:rPr lang="en-US" altLang="zh-CN" sz="2800" b="0" i="1">
                            <a:latin typeface="Cambria Math" panose="02040503050406030204" pitchFamily="18" charset="0"/>
                          </a:rPr>
                        </m:ctrlPr>
                      </m:radPr>
                      <m:deg/>
                      <m:e>
                        <m:f>
                          <m:fPr>
                            <m:ctrlPr>
                              <a:rPr lang="en-US" altLang="zh-CN" sz="2800" b="0" i="1">
                                <a:latin typeface="Cambria Math" panose="02040503050406030204" pitchFamily="18" charset="0"/>
                              </a:rPr>
                            </m:ctrlPr>
                          </m:fPr>
                          <m:num>
                            <m:sSup>
                              <m:sSupPr>
                                <m:ctrlPr>
                                  <a:rPr lang="en-US" altLang="zh-CN" sz="2800" b="0" i="1">
                                    <a:latin typeface="Cambria Math" panose="02040503050406030204" pitchFamily="18" charset="0"/>
                                  </a:rPr>
                                </m:ctrlPr>
                              </m:sSupPr>
                              <m:e>
                                <m:d>
                                  <m:dPr>
                                    <m:ctrlPr>
                                      <a:rPr lang="en-US" altLang="zh-CN" sz="2800" b="0" i="1">
                                        <a:latin typeface="Cambria Math" panose="02040503050406030204" pitchFamily="18" charset="0"/>
                                      </a:rPr>
                                    </m:ctrlPr>
                                  </m:dPr>
                                  <m:e>
                                    <m:r>
                                      <a:rPr lang="en-US" altLang="zh-CN" sz="2800" b="0" i="1">
                                        <a:latin typeface="Cambria Math" panose="02040503050406030204" pitchFamily="18" charset="0"/>
                                      </a:rPr>
                                      <m:t>10.35−11.34</m:t>
                                    </m:r>
                                  </m:e>
                                </m:d>
                              </m:e>
                              <m:sup>
                                <m:r>
                                  <a:rPr lang="en-US" altLang="zh-CN" sz="2800" b="0" i="1">
                                    <a:latin typeface="Cambria Math" panose="02040503050406030204" pitchFamily="18" charset="0"/>
                                  </a:rPr>
                                  <m:t>2</m:t>
                                </m:r>
                              </m:sup>
                            </m:sSup>
                            <m:r>
                              <a:rPr lang="en-US" altLang="zh-CN" sz="2800" b="0" i="1">
                                <a:latin typeface="Cambria Math" panose="02040503050406030204" pitchFamily="18" charset="0"/>
                              </a:rPr>
                              <m:t>+⋯+</m:t>
                            </m:r>
                            <m:sSup>
                              <m:sSupPr>
                                <m:ctrlPr>
                                  <a:rPr lang="en-US" altLang="zh-CN" sz="2800" b="0" i="1">
                                    <a:latin typeface="Cambria Math" panose="02040503050406030204" pitchFamily="18" charset="0"/>
                                  </a:rPr>
                                </m:ctrlPr>
                              </m:sSupPr>
                              <m:e>
                                <m:d>
                                  <m:dPr>
                                    <m:ctrlPr>
                                      <a:rPr lang="en-US" altLang="zh-CN" sz="2800" b="0" i="1">
                                        <a:latin typeface="Cambria Math" panose="02040503050406030204" pitchFamily="18" charset="0"/>
                                      </a:rPr>
                                    </m:ctrlPr>
                                  </m:dPr>
                                  <m:e>
                                    <m:r>
                                      <a:rPr lang="en-US" altLang="zh-CN" sz="2800" b="0" i="1">
                                        <a:latin typeface="Cambria Math" panose="02040503050406030204" pitchFamily="18" charset="0"/>
                                      </a:rPr>
                                      <m:t>20.33−11.34</m:t>
                                    </m:r>
                                  </m:e>
                                </m:d>
                              </m:e>
                              <m:sup>
                                <m:r>
                                  <a:rPr lang="en-US" altLang="zh-CN" sz="2800" b="0" i="1">
                                    <a:latin typeface="Cambria Math" panose="02040503050406030204" pitchFamily="18" charset="0"/>
                                  </a:rPr>
                                  <m:t>2</m:t>
                                </m:r>
                              </m:sup>
                            </m:sSup>
                          </m:num>
                          <m:den>
                            <m:r>
                              <a:rPr lang="en-US" altLang="zh-CN" sz="2800" b="0" i="1">
                                <a:latin typeface="Cambria Math" panose="02040503050406030204" pitchFamily="18" charset="0"/>
                              </a:rPr>
                              <m:t>9</m:t>
                            </m:r>
                          </m:den>
                        </m:f>
                      </m:e>
                    </m:rad>
                    <m:r>
                      <a:rPr lang="en-US" altLang="zh-CN" sz="2800" b="0" i="1">
                        <a:latin typeface="Cambria Math" panose="02040503050406030204" pitchFamily="18" charset="0"/>
                      </a:rPr>
                      <m:t>=</m:t>
                    </m:r>
                    <m:r>
                      <a:rPr lang="en-US" altLang="zh-CN" sz="2800" b="0" i="1">
                        <a:solidFill>
                          <a:srgbClr val="FF0000"/>
                        </a:solidFill>
                        <a:latin typeface="Cambria Math" panose="02040503050406030204" pitchFamily="18" charset="0"/>
                      </a:rPr>
                      <m:t>3.16</m:t>
                    </m:r>
                  </m:oMath>
                </a14:m>
                <a:r>
                  <a:rPr lang="en-US" altLang="zh-CN" sz="2800" b="0" dirty="0">
                    <a:solidFill>
                      <a:srgbClr val="FF0000"/>
                    </a:solidFill>
                  </a:rPr>
                  <a:t>cm</a:t>
                </a:r>
                <a:endParaRPr lang="zh-CN" altLang="en-US" sz="2800" b="0" dirty="0"/>
              </a:p>
            </p:txBody>
          </p:sp>
        </mc:Choice>
        <mc:Fallback xmlns="">
          <p:sp>
            <p:nvSpPr>
              <p:cNvPr id="4" name="文本框 3">
                <a:extLst>
                  <a:ext uri="{FF2B5EF4-FFF2-40B4-BE49-F238E27FC236}">
                    <a16:creationId xmlns:a16="http://schemas.microsoft.com/office/drawing/2014/main" id="{76F36C0F-F583-BD52-210C-B8B21E2F1BCF}"/>
                  </a:ext>
                </a:extLst>
              </p:cNvPr>
              <p:cNvSpPr txBox="1">
                <a:spLocks noRot="1" noChangeAspect="1" noMove="1" noResize="1" noEditPoints="1" noAdjustHandles="1" noChangeArrowheads="1" noChangeShapeType="1" noTextEdit="1"/>
              </p:cNvSpPr>
              <p:nvPr/>
            </p:nvSpPr>
            <p:spPr>
              <a:xfrm>
                <a:off x="1012431" y="3969805"/>
                <a:ext cx="9407523" cy="981744"/>
              </a:xfrm>
              <a:prstGeom prst="rect">
                <a:avLst/>
              </a:prstGeom>
              <a:blipFill>
                <a:blip r:embed="rId3"/>
                <a:stretch>
                  <a:fillRect l="-270" t="-32051" b="-307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E39AFCD3-436F-5D15-E27B-520E12254F61}"/>
                  </a:ext>
                </a:extLst>
              </p:cNvPr>
              <p:cNvSpPr txBox="1"/>
              <p:nvPr/>
            </p:nvSpPr>
            <p:spPr>
              <a:xfrm>
                <a:off x="1012431" y="5213849"/>
                <a:ext cx="9034913" cy="52322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en-US" altLang="zh-CN" sz="2800" b="0">
                          <a:latin typeface="Cambria Math" panose="02040503050406030204" pitchFamily="18" charset="0"/>
                        </a:rPr>
                        <m:t>Δ</m:t>
                      </m:r>
                      <m:sSub>
                        <m:sSubPr>
                          <m:ctrlPr>
                            <a:rPr lang="en-US" altLang="zh-CN" sz="2800" b="0" i="1">
                              <a:latin typeface="Cambria Math" panose="02040503050406030204" pitchFamily="18" charset="0"/>
                            </a:rPr>
                          </m:ctrlPr>
                        </m:sSubPr>
                        <m:e>
                          <m:r>
                            <a:rPr lang="en-US" altLang="zh-CN" sz="2800" b="0" i="1">
                              <a:latin typeface="Cambria Math" panose="02040503050406030204" pitchFamily="18" charset="0"/>
                            </a:rPr>
                            <m:t>𝐿</m:t>
                          </m:r>
                        </m:e>
                        <m:sub>
                          <m:r>
                            <a:rPr lang="en-US" altLang="zh-CN" sz="2800" b="0" i="1">
                              <a:latin typeface="Cambria Math" panose="02040503050406030204" pitchFamily="18" charset="0"/>
                            </a:rPr>
                            <m:t>10</m:t>
                          </m:r>
                        </m:sub>
                      </m:sSub>
                      <m:r>
                        <a:rPr lang="en-US" altLang="zh-CN" sz="2800" b="0" i="1">
                          <a:latin typeface="Cambria Math" panose="02040503050406030204" pitchFamily="18" charset="0"/>
                        </a:rPr>
                        <m:t>=</m:t>
                      </m:r>
                      <m:sSub>
                        <m:sSubPr>
                          <m:ctrlPr>
                            <a:rPr lang="en-US" altLang="zh-CN" sz="2800" b="0" i="1">
                              <a:latin typeface="Cambria Math" panose="02040503050406030204" pitchFamily="18" charset="0"/>
                            </a:rPr>
                          </m:ctrlPr>
                        </m:sSubPr>
                        <m:e>
                          <m:r>
                            <a:rPr lang="en-US" altLang="zh-CN" sz="2800" b="0" i="1">
                              <a:latin typeface="Cambria Math" panose="02040503050406030204" pitchFamily="18" charset="0"/>
                            </a:rPr>
                            <m:t>𝐿</m:t>
                          </m:r>
                        </m:e>
                        <m:sub>
                          <m:r>
                            <a:rPr lang="en-US" altLang="zh-CN" sz="2800" b="0" i="1">
                              <a:latin typeface="Cambria Math" panose="02040503050406030204" pitchFamily="18" charset="0"/>
                            </a:rPr>
                            <m:t>10</m:t>
                          </m:r>
                        </m:sub>
                      </m:sSub>
                      <m:r>
                        <a:rPr lang="en-US" altLang="zh-CN" sz="2800" b="0" i="1">
                          <a:latin typeface="Cambria Math" panose="02040503050406030204" pitchFamily="18" charset="0"/>
                        </a:rPr>
                        <m:t>−</m:t>
                      </m:r>
                      <m:acc>
                        <m:accPr>
                          <m:chr m:val="̅"/>
                          <m:ctrlPr>
                            <a:rPr lang="en-US" altLang="zh-CN" sz="2800" b="0" i="1">
                              <a:latin typeface="Cambria Math" panose="02040503050406030204" pitchFamily="18" charset="0"/>
                            </a:rPr>
                          </m:ctrlPr>
                        </m:accPr>
                        <m:e>
                          <m:r>
                            <a:rPr lang="en-US" altLang="zh-CN" sz="2800" b="0" i="1">
                              <a:latin typeface="Cambria Math" panose="02040503050406030204" pitchFamily="18" charset="0"/>
                            </a:rPr>
                            <m:t>𝐿</m:t>
                          </m:r>
                        </m:e>
                      </m:acc>
                      <m:r>
                        <a:rPr lang="en-US" altLang="zh-CN" sz="2800" b="0" i="1">
                          <a:latin typeface="Cambria Math" panose="02040503050406030204" pitchFamily="18" charset="0"/>
                        </a:rPr>
                        <m:t>=20.33−11.34=</m:t>
                      </m:r>
                      <m:r>
                        <a:rPr lang="en-US" altLang="zh-CN" sz="2800" b="0" i="1">
                          <a:solidFill>
                            <a:srgbClr val="FF0000"/>
                          </a:solidFill>
                          <a:latin typeface="Cambria Math" panose="02040503050406030204" pitchFamily="18" charset="0"/>
                        </a:rPr>
                        <m:t>8.99&lt;3</m:t>
                      </m:r>
                      <m:r>
                        <a:rPr lang="en-US" altLang="zh-CN" sz="2800" b="0" i="1">
                          <a:solidFill>
                            <a:srgbClr val="FF0000"/>
                          </a:solidFill>
                          <a:latin typeface="Cambria Math" panose="02040503050406030204" pitchFamily="18" charset="0"/>
                        </a:rPr>
                        <m:t>𝑆</m:t>
                      </m:r>
                      <m:r>
                        <a:rPr lang="en-US" altLang="zh-CN" sz="2800" b="0" i="1">
                          <a:latin typeface="Cambria Math" panose="02040503050406030204" pitchFamily="18" charset="0"/>
                        </a:rPr>
                        <m:t>=9.48</m:t>
                      </m:r>
                    </m:oMath>
                  </m:oMathPara>
                </a14:m>
                <a:endParaRPr lang="zh-CN" altLang="en-US" sz="2800" b="0" dirty="0"/>
              </a:p>
            </p:txBody>
          </p:sp>
        </mc:Choice>
        <mc:Fallback xmlns="">
          <p:sp>
            <p:nvSpPr>
              <p:cNvPr id="5" name="文本框 4">
                <a:extLst>
                  <a:ext uri="{FF2B5EF4-FFF2-40B4-BE49-F238E27FC236}">
                    <a16:creationId xmlns:a16="http://schemas.microsoft.com/office/drawing/2014/main" id="{E39AFCD3-436F-5D15-E27B-520E12254F61}"/>
                  </a:ext>
                </a:extLst>
              </p:cNvPr>
              <p:cNvSpPr txBox="1">
                <a:spLocks noRot="1" noChangeAspect="1" noMove="1" noResize="1" noEditPoints="1" noAdjustHandles="1" noChangeArrowheads="1" noChangeShapeType="1" noTextEdit="1"/>
              </p:cNvSpPr>
              <p:nvPr/>
            </p:nvSpPr>
            <p:spPr>
              <a:xfrm>
                <a:off x="1012431" y="5213849"/>
                <a:ext cx="9034913" cy="523220"/>
              </a:xfrm>
              <a:prstGeom prst="rect">
                <a:avLst/>
              </a:prstGeom>
              <a:blipFill>
                <a:blip r:embed="rId4"/>
                <a:stretch>
                  <a:fillRect l="-281" b="-2381"/>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AF4EF50D-F4A5-6451-77F0-EE0B4BC00DCF}"/>
              </a:ext>
            </a:extLst>
          </p:cNvPr>
          <p:cNvSpPr txBox="1"/>
          <p:nvPr/>
        </p:nvSpPr>
        <p:spPr>
          <a:xfrm>
            <a:off x="274530" y="3061442"/>
            <a:ext cx="960113" cy="52322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2800" i="0" u="none" strike="noStrike" kern="1200" cap="none" spc="0" normalizeH="0" baseline="0" noProof="0" dirty="0">
                <a:ln>
                  <a:noFill/>
                </a:ln>
                <a:solidFill>
                  <a:schemeClr val="accent2"/>
                </a:solidFill>
                <a:effectLst/>
                <a:uLnTx/>
                <a:uFillTx/>
                <a:latin typeface="Microsoft YaHei" panose="020B0503020204020204" pitchFamily="34" charset="-122"/>
                <a:ea typeface="Microsoft YaHei" panose="020B0503020204020204" pitchFamily="34" charset="-122"/>
              </a:rPr>
              <a:t>解：</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11275"/>
                                        </p:tgtEl>
                                        <p:attrNameLst>
                                          <p:attrName>style.visibility</p:attrName>
                                        </p:attrNameLst>
                                      </p:cBhvr>
                                      <p:to>
                                        <p:strVal val="visible"/>
                                      </p:to>
                                    </p:set>
                                    <p:animEffect transition="in" filter="wipe(up)">
                                      <p:cBhvr>
                                        <p:cTn id="19" dur="500"/>
                                        <p:tgtEl>
                                          <p:spTgt spid="11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5" grpId="0" autoUpdateAnimBg="0"/>
      <p:bldP spid="3" grpId="0"/>
      <p:bldP spid="4" grpId="0"/>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Text Box 4">
            <a:extLst>
              <a:ext uri="{FF2B5EF4-FFF2-40B4-BE49-F238E27FC236}">
                <a16:creationId xmlns:a16="http://schemas.microsoft.com/office/drawing/2014/main" id="{3A8E4A4B-1A61-896E-24DE-55B68C920396}"/>
              </a:ext>
            </a:extLst>
          </p:cNvPr>
          <p:cNvSpPr txBox="1">
            <a:spLocks noChangeArrowheads="1"/>
          </p:cNvSpPr>
          <p:nvPr/>
        </p:nvSpPr>
        <p:spPr bwMode="auto">
          <a:xfrm>
            <a:off x="1021594" y="2555358"/>
            <a:ext cx="4953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zh-CN" altLang="en-US" sz="2800" dirty="0">
                <a:solidFill>
                  <a:srgbClr val="003366"/>
                </a:solidFill>
                <a:latin typeface="Microsoft YaHei" panose="020B0503020204020204" pitchFamily="34" charset="-122"/>
                <a:ea typeface="Microsoft YaHei" panose="020B0503020204020204" pitchFamily="34" charset="-122"/>
              </a:rPr>
              <a:t>试用拉依达准则剔除坏值。</a:t>
            </a:r>
          </a:p>
        </p:txBody>
      </p:sp>
      <p:sp>
        <p:nvSpPr>
          <p:cNvPr id="12299" name="Text Box 11">
            <a:extLst>
              <a:ext uri="{FF2B5EF4-FFF2-40B4-BE49-F238E27FC236}">
                <a16:creationId xmlns:a16="http://schemas.microsoft.com/office/drawing/2014/main" id="{661C82BE-8DFC-BCD3-B0C9-4A2F23CFB512}"/>
              </a:ext>
            </a:extLst>
          </p:cNvPr>
          <p:cNvSpPr txBox="1">
            <a:spLocks noChangeArrowheads="1"/>
          </p:cNvSpPr>
          <p:nvPr/>
        </p:nvSpPr>
        <p:spPr bwMode="auto">
          <a:xfrm>
            <a:off x="1300499" y="6143125"/>
            <a:ext cx="470016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US" altLang="zh-CN" sz="2800" dirty="0">
                <a:solidFill>
                  <a:srgbClr val="993366"/>
                </a:solidFill>
                <a:latin typeface="Times New Roman" panose="02020603050405020304" pitchFamily="18" charset="0"/>
                <a:ea typeface="仿宋_GB2312" panose="02010609030101010101" pitchFamily="49" charset="-122"/>
                <a:cs typeface="Times New Roman" panose="02020603050405020304" pitchFamily="18" charset="0"/>
              </a:rPr>
              <a:t>20.33</a:t>
            </a:r>
            <a:r>
              <a:rPr lang="zh-CN" altLang="en-US" sz="2800" dirty="0">
                <a:solidFill>
                  <a:srgbClr val="993366"/>
                </a:solidFill>
                <a:latin typeface="Microsoft YaHei" panose="020B0503020204020204" pitchFamily="34" charset="-122"/>
                <a:ea typeface="Microsoft YaHei" panose="020B0503020204020204" pitchFamily="34" charset="-122"/>
              </a:rPr>
              <a:t>用拉依达准则可以剔除</a:t>
            </a:r>
          </a:p>
        </p:txBody>
      </p:sp>
      <p:graphicFrame>
        <p:nvGraphicFramePr>
          <p:cNvPr id="2" name="表格 3">
            <a:extLst>
              <a:ext uri="{FF2B5EF4-FFF2-40B4-BE49-F238E27FC236}">
                <a16:creationId xmlns:a16="http://schemas.microsoft.com/office/drawing/2014/main" id="{83311EC6-0162-964D-924F-AC24242057EC}"/>
              </a:ext>
            </a:extLst>
          </p:cNvPr>
          <p:cNvGraphicFramePr>
            <a:graphicFrameLocks noGrp="1"/>
          </p:cNvGraphicFramePr>
          <p:nvPr>
            <p:extLst>
              <p:ext uri="{D42A27DB-BD31-4B8C-83A1-F6EECF244321}">
                <p14:modId xmlns:p14="http://schemas.microsoft.com/office/powerpoint/2010/main" val="198138234"/>
              </p:ext>
            </p:extLst>
          </p:nvPr>
        </p:nvGraphicFramePr>
        <p:xfrm>
          <a:off x="1021594" y="1322323"/>
          <a:ext cx="10512000" cy="997200"/>
        </p:xfrm>
        <a:graphic>
          <a:graphicData uri="http://schemas.openxmlformats.org/drawingml/2006/table">
            <a:tbl>
              <a:tblPr firstRow="1" bandRow="1">
                <a:tableStyleId>{74C1A8A3-306A-4EB7-A6B1-4F7E0EB9C5D6}</a:tableStyleId>
              </a:tblPr>
              <a:tblGrid>
                <a:gridCol w="876000">
                  <a:extLst>
                    <a:ext uri="{9D8B030D-6E8A-4147-A177-3AD203B41FA5}">
                      <a16:colId xmlns:a16="http://schemas.microsoft.com/office/drawing/2014/main" val="2437544490"/>
                    </a:ext>
                  </a:extLst>
                </a:gridCol>
                <a:gridCol w="876000">
                  <a:extLst>
                    <a:ext uri="{9D8B030D-6E8A-4147-A177-3AD203B41FA5}">
                      <a16:colId xmlns:a16="http://schemas.microsoft.com/office/drawing/2014/main" val="1472744520"/>
                    </a:ext>
                  </a:extLst>
                </a:gridCol>
                <a:gridCol w="876000">
                  <a:extLst>
                    <a:ext uri="{9D8B030D-6E8A-4147-A177-3AD203B41FA5}">
                      <a16:colId xmlns:a16="http://schemas.microsoft.com/office/drawing/2014/main" val="2961366960"/>
                    </a:ext>
                  </a:extLst>
                </a:gridCol>
                <a:gridCol w="876000">
                  <a:extLst>
                    <a:ext uri="{9D8B030D-6E8A-4147-A177-3AD203B41FA5}">
                      <a16:colId xmlns:a16="http://schemas.microsoft.com/office/drawing/2014/main" val="1336584254"/>
                    </a:ext>
                  </a:extLst>
                </a:gridCol>
                <a:gridCol w="876000">
                  <a:extLst>
                    <a:ext uri="{9D8B030D-6E8A-4147-A177-3AD203B41FA5}">
                      <a16:colId xmlns:a16="http://schemas.microsoft.com/office/drawing/2014/main" val="1341324775"/>
                    </a:ext>
                  </a:extLst>
                </a:gridCol>
                <a:gridCol w="876000">
                  <a:extLst>
                    <a:ext uri="{9D8B030D-6E8A-4147-A177-3AD203B41FA5}">
                      <a16:colId xmlns:a16="http://schemas.microsoft.com/office/drawing/2014/main" val="4068626618"/>
                    </a:ext>
                  </a:extLst>
                </a:gridCol>
                <a:gridCol w="876000">
                  <a:extLst>
                    <a:ext uri="{9D8B030D-6E8A-4147-A177-3AD203B41FA5}">
                      <a16:colId xmlns:a16="http://schemas.microsoft.com/office/drawing/2014/main" val="887057746"/>
                    </a:ext>
                  </a:extLst>
                </a:gridCol>
                <a:gridCol w="876000">
                  <a:extLst>
                    <a:ext uri="{9D8B030D-6E8A-4147-A177-3AD203B41FA5}">
                      <a16:colId xmlns:a16="http://schemas.microsoft.com/office/drawing/2014/main" val="2772697500"/>
                    </a:ext>
                  </a:extLst>
                </a:gridCol>
                <a:gridCol w="876000">
                  <a:extLst>
                    <a:ext uri="{9D8B030D-6E8A-4147-A177-3AD203B41FA5}">
                      <a16:colId xmlns:a16="http://schemas.microsoft.com/office/drawing/2014/main" val="2144928739"/>
                    </a:ext>
                  </a:extLst>
                </a:gridCol>
                <a:gridCol w="876000">
                  <a:extLst>
                    <a:ext uri="{9D8B030D-6E8A-4147-A177-3AD203B41FA5}">
                      <a16:colId xmlns:a16="http://schemas.microsoft.com/office/drawing/2014/main" val="1227126007"/>
                    </a:ext>
                  </a:extLst>
                </a:gridCol>
                <a:gridCol w="876000">
                  <a:extLst>
                    <a:ext uri="{9D8B030D-6E8A-4147-A177-3AD203B41FA5}">
                      <a16:colId xmlns:a16="http://schemas.microsoft.com/office/drawing/2014/main" val="1008727633"/>
                    </a:ext>
                  </a:extLst>
                </a:gridCol>
                <a:gridCol w="876000">
                  <a:extLst>
                    <a:ext uri="{9D8B030D-6E8A-4147-A177-3AD203B41FA5}">
                      <a16:colId xmlns:a16="http://schemas.microsoft.com/office/drawing/2014/main" val="764810741"/>
                    </a:ext>
                  </a:extLst>
                </a:gridCol>
              </a:tblGrid>
              <a:tr h="540000">
                <a:tc>
                  <a:txBody>
                    <a:bodyPr/>
                    <a:lstStyle/>
                    <a:p>
                      <a:pPr algn="ctr"/>
                      <a:r>
                        <a:rPr lang="zh-CN" altLang="en-US" sz="2400" dirty="0"/>
                        <a:t>次数</a:t>
                      </a:r>
                    </a:p>
                  </a:txBody>
                  <a:tcPr/>
                </a:tc>
                <a:tc>
                  <a:txBody>
                    <a:bodyPr/>
                    <a:lstStyle/>
                    <a:p>
                      <a:pPr algn="ctr"/>
                      <a:r>
                        <a:rPr lang="en-US" altLang="zh-CN" sz="2400" dirty="0"/>
                        <a:t>1</a:t>
                      </a:r>
                      <a:endParaRPr lang="zh-CN" altLang="en-US" sz="2400" dirty="0"/>
                    </a:p>
                  </a:txBody>
                  <a:tcPr/>
                </a:tc>
                <a:tc>
                  <a:txBody>
                    <a:bodyPr/>
                    <a:lstStyle/>
                    <a:p>
                      <a:pPr algn="ctr"/>
                      <a:r>
                        <a:rPr lang="en-US" altLang="zh-CN" sz="2400" dirty="0"/>
                        <a:t>2</a:t>
                      </a:r>
                      <a:endParaRPr lang="zh-CN" altLang="en-US" sz="2400" dirty="0"/>
                    </a:p>
                  </a:txBody>
                  <a:tcPr/>
                </a:tc>
                <a:tc>
                  <a:txBody>
                    <a:bodyPr/>
                    <a:lstStyle/>
                    <a:p>
                      <a:pPr algn="ctr"/>
                      <a:r>
                        <a:rPr lang="en-US" altLang="zh-CN" sz="2400" dirty="0"/>
                        <a:t>3</a:t>
                      </a:r>
                      <a:endParaRPr lang="zh-CN" altLang="en-US" sz="2400" dirty="0"/>
                    </a:p>
                  </a:txBody>
                  <a:tcPr/>
                </a:tc>
                <a:tc>
                  <a:txBody>
                    <a:bodyPr/>
                    <a:lstStyle/>
                    <a:p>
                      <a:pPr algn="ctr"/>
                      <a:r>
                        <a:rPr lang="en-US" altLang="zh-CN" sz="2400" dirty="0"/>
                        <a:t>4</a:t>
                      </a:r>
                      <a:endParaRPr lang="zh-CN" altLang="en-US" sz="2400" dirty="0"/>
                    </a:p>
                  </a:txBody>
                  <a:tcPr/>
                </a:tc>
                <a:tc>
                  <a:txBody>
                    <a:bodyPr/>
                    <a:lstStyle/>
                    <a:p>
                      <a:pPr algn="ctr"/>
                      <a:r>
                        <a:rPr lang="en-US" altLang="zh-CN" sz="2400" dirty="0"/>
                        <a:t>5</a:t>
                      </a:r>
                      <a:endParaRPr lang="zh-CN" altLang="en-US" sz="2400" dirty="0"/>
                    </a:p>
                  </a:txBody>
                  <a:tcPr/>
                </a:tc>
                <a:tc>
                  <a:txBody>
                    <a:bodyPr/>
                    <a:lstStyle/>
                    <a:p>
                      <a:pPr algn="ctr"/>
                      <a:r>
                        <a:rPr lang="en-US" altLang="zh-CN" sz="2400" dirty="0"/>
                        <a:t>6</a:t>
                      </a:r>
                      <a:endParaRPr lang="zh-CN" altLang="en-US" sz="2400" dirty="0"/>
                    </a:p>
                  </a:txBody>
                  <a:tcPr/>
                </a:tc>
                <a:tc>
                  <a:txBody>
                    <a:bodyPr/>
                    <a:lstStyle/>
                    <a:p>
                      <a:pPr algn="ctr"/>
                      <a:r>
                        <a:rPr lang="en-US" altLang="zh-CN" sz="2400" dirty="0"/>
                        <a:t>7</a:t>
                      </a:r>
                      <a:endParaRPr lang="zh-CN" altLang="en-US" sz="2400" dirty="0"/>
                    </a:p>
                  </a:txBody>
                  <a:tcPr/>
                </a:tc>
                <a:tc>
                  <a:txBody>
                    <a:bodyPr/>
                    <a:lstStyle/>
                    <a:p>
                      <a:pPr algn="ctr"/>
                      <a:r>
                        <a:rPr lang="en-US" altLang="zh-CN" sz="2400" dirty="0"/>
                        <a:t>8</a:t>
                      </a:r>
                      <a:endParaRPr lang="zh-CN" altLang="en-US" sz="2400" dirty="0"/>
                    </a:p>
                  </a:txBody>
                  <a:tcPr/>
                </a:tc>
                <a:tc>
                  <a:txBody>
                    <a:bodyPr/>
                    <a:lstStyle/>
                    <a:p>
                      <a:pPr algn="ctr"/>
                      <a:r>
                        <a:rPr lang="en-US" altLang="zh-CN" sz="2400" dirty="0"/>
                        <a:t>9</a:t>
                      </a:r>
                      <a:endParaRPr lang="zh-CN" altLang="en-US" sz="2400" dirty="0"/>
                    </a:p>
                  </a:txBody>
                  <a:tcPr/>
                </a:tc>
                <a:tc>
                  <a:txBody>
                    <a:bodyPr/>
                    <a:lstStyle/>
                    <a:p>
                      <a:pPr algn="ctr"/>
                      <a:r>
                        <a:rPr lang="en-US" altLang="zh-CN" sz="2400" dirty="0"/>
                        <a:t>10</a:t>
                      </a:r>
                      <a:endParaRPr lang="zh-CN" altLang="en-US" sz="2400" dirty="0"/>
                    </a:p>
                  </a:txBody>
                  <a:tcPr/>
                </a:tc>
                <a:tc>
                  <a:txBody>
                    <a:bodyPr/>
                    <a:lstStyle/>
                    <a:p>
                      <a:pPr algn="ctr"/>
                      <a:r>
                        <a:rPr lang="en-US" altLang="zh-CN" sz="2400" dirty="0"/>
                        <a:t>11</a:t>
                      </a:r>
                      <a:endParaRPr lang="zh-CN" altLang="en-US" sz="2400" dirty="0"/>
                    </a:p>
                  </a:txBody>
                  <a:tcPr/>
                </a:tc>
                <a:extLst>
                  <a:ext uri="{0D108BD9-81ED-4DB2-BD59-A6C34878D82A}">
                    <a16:rowId xmlns:a16="http://schemas.microsoft.com/office/drawing/2014/main" val="2986883019"/>
                  </a:ext>
                </a:extLst>
              </a:tr>
              <a:tr h="411210">
                <a:tc>
                  <a:txBody>
                    <a:bodyPr/>
                    <a:lstStyle/>
                    <a:p>
                      <a:pPr algn="ctr"/>
                      <a:r>
                        <a:rPr lang="en-US" altLang="zh-CN" sz="2400" dirty="0"/>
                        <a:t>L(cm)</a:t>
                      </a:r>
                      <a:endParaRPr lang="zh-CN" altLang="en-US" sz="2400" dirty="0"/>
                    </a:p>
                  </a:txBody>
                  <a:tcPr/>
                </a:tc>
                <a:tc>
                  <a:txBody>
                    <a:bodyPr/>
                    <a:lstStyle/>
                    <a:p>
                      <a:pPr algn="ctr"/>
                      <a:r>
                        <a:rPr lang="en-US" altLang="zh-CN" sz="2400" dirty="0"/>
                        <a:t>10.35</a:t>
                      </a:r>
                      <a:endParaRPr lang="zh-CN" altLang="en-US" sz="2400" dirty="0"/>
                    </a:p>
                  </a:txBody>
                  <a:tcPr/>
                </a:tc>
                <a:tc>
                  <a:txBody>
                    <a:bodyPr/>
                    <a:lstStyle/>
                    <a:p>
                      <a:pPr algn="ctr"/>
                      <a:r>
                        <a:rPr lang="en-US" altLang="zh-CN" sz="2400" dirty="0"/>
                        <a:t>10.38</a:t>
                      </a:r>
                      <a:endParaRPr lang="zh-CN" altLang="en-US" sz="2400" dirty="0"/>
                    </a:p>
                  </a:txBody>
                  <a:tcPr/>
                </a:tc>
                <a:tc>
                  <a:txBody>
                    <a:bodyPr/>
                    <a:lstStyle/>
                    <a:p>
                      <a:pPr algn="ctr"/>
                      <a:r>
                        <a:rPr lang="en-US" altLang="zh-CN" sz="2400" dirty="0"/>
                        <a:t>10.30</a:t>
                      </a:r>
                      <a:endParaRPr lang="zh-CN" altLang="en-US" sz="2400" dirty="0"/>
                    </a:p>
                  </a:txBody>
                  <a:tcPr/>
                </a:tc>
                <a:tc>
                  <a:txBody>
                    <a:bodyPr/>
                    <a:lstStyle/>
                    <a:p>
                      <a:pPr algn="ctr"/>
                      <a:r>
                        <a:rPr lang="en-US" altLang="zh-CN" sz="2400" dirty="0"/>
                        <a:t>10.32</a:t>
                      </a:r>
                      <a:endParaRPr lang="zh-CN" altLang="en-US" sz="2400" dirty="0"/>
                    </a:p>
                  </a:txBody>
                  <a:tcPr/>
                </a:tc>
                <a:tc>
                  <a:txBody>
                    <a:bodyPr/>
                    <a:lstStyle/>
                    <a:p>
                      <a:pPr algn="ctr"/>
                      <a:r>
                        <a:rPr lang="en-US" altLang="zh-CN" sz="2400" dirty="0"/>
                        <a:t>10.35</a:t>
                      </a:r>
                      <a:endParaRPr lang="zh-CN" altLang="en-US" sz="2400" dirty="0"/>
                    </a:p>
                  </a:txBody>
                  <a:tcPr/>
                </a:tc>
                <a:tc>
                  <a:txBody>
                    <a:bodyPr/>
                    <a:lstStyle/>
                    <a:p>
                      <a:pPr algn="ctr"/>
                      <a:r>
                        <a:rPr lang="en-US" altLang="zh-CN" sz="2400" dirty="0"/>
                        <a:t>10.33</a:t>
                      </a:r>
                      <a:endParaRPr lang="zh-CN" altLang="en-US" sz="2400" dirty="0"/>
                    </a:p>
                  </a:txBody>
                  <a:tcPr/>
                </a:tc>
                <a:tc>
                  <a:txBody>
                    <a:bodyPr/>
                    <a:lstStyle/>
                    <a:p>
                      <a:pPr algn="ctr"/>
                      <a:r>
                        <a:rPr lang="en-US" altLang="zh-CN" sz="2400" dirty="0"/>
                        <a:t>10.37</a:t>
                      </a:r>
                      <a:endParaRPr lang="zh-CN" altLang="en-US" sz="2400" dirty="0"/>
                    </a:p>
                  </a:txBody>
                  <a:tcPr/>
                </a:tc>
                <a:tc>
                  <a:txBody>
                    <a:bodyPr/>
                    <a:lstStyle/>
                    <a:p>
                      <a:pPr algn="ctr"/>
                      <a:r>
                        <a:rPr lang="en-US" altLang="zh-CN" sz="2400" dirty="0"/>
                        <a:t>10.31</a:t>
                      </a:r>
                      <a:endParaRPr lang="zh-CN" altLang="en-US" sz="2400" dirty="0"/>
                    </a:p>
                  </a:txBody>
                  <a:tcPr/>
                </a:tc>
                <a:tc>
                  <a:txBody>
                    <a:bodyPr/>
                    <a:lstStyle/>
                    <a:p>
                      <a:pPr algn="ctr"/>
                      <a:r>
                        <a:rPr lang="en-US" altLang="zh-CN" sz="2400" dirty="0"/>
                        <a:t>10.34</a:t>
                      </a:r>
                      <a:endParaRPr lang="zh-CN" altLang="en-US" sz="2400" dirty="0"/>
                    </a:p>
                  </a:txBody>
                  <a:tcPr/>
                </a:tc>
                <a:tc>
                  <a:txBody>
                    <a:bodyPr/>
                    <a:lstStyle/>
                    <a:p>
                      <a:pPr algn="ctr"/>
                      <a:r>
                        <a:rPr lang="en-US" altLang="zh-CN" sz="2400" dirty="0"/>
                        <a:t>20.33</a:t>
                      </a:r>
                      <a:endParaRPr lang="zh-CN" altLang="en-US" sz="2400" dirty="0"/>
                    </a:p>
                  </a:txBody>
                  <a:tcPr/>
                </a:tc>
                <a:tc>
                  <a:txBody>
                    <a:bodyPr/>
                    <a:lstStyle/>
                    <a:p>
                      <a:pPr algn="ctr"/>
                      <a:r>
                        <a:rPr lang="en-US" altLang="zh-CN" sz="2400" dirty="0"/>
                        <a:t>10.37</a:t>
                      </a:r>
                      <a:endParaRPr lang="zh-CN" altLang="en-US" sz="2400" dirty="0"/>
                    </a:p>
                  </a:txBody>
                  <a:tcPr/>
                </a:tc>
                <a:extLst>
                  <a:ext uri="{0D108BD9-81ED-4DB2-BD59-A6C34878D82A}">
                    <a16:rowId xmlns:a16="http://schemas.microsoft.com/office/drawing/2014/main" val="2095775898"/>
                  </a:ext>
                </a:extLst>
              </a:tr>
            </a:tbl>
          </a:graphicData>
        </a:graphic>
      </p:graphicFrame>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92BCE8F-928A-3936-77EA-04AA6CFFF488}"/>
                  </a:ext>
                </a:extLst>
              </p:cNvPr>
              <p:cNvSpPr txBox="1"/>
              <p:nvPr/>
            </p:nvSpPr>
            <p:spPr>
              <a:xfrm>
                <a:off x="1273497" y="3232935"/>
                <a:ext cx="8640005" cy="703398"/>
              </a:xfrm>
              <a:prstGeom prst="rect">
                <a:avLst/>
              </a:prstGeom>
              <a:noFill/>
            </p:spPr>
            <p:txBody>
              <a:bodyPr wrap="square">
                <a:spAutoFit/>
              </a:bodyPr>
              <a:lstStyle/>
              <a:p>
                <a14:m>
                  <m:oMath xmlns:m="http://schemas.openxmlformats.org/officeDocument/2006/math">
                    <m:acc>
                      <m:accPr>
                        <m:chr m:val="̅"/>
                        <m:ctrlPr>
                          <a:rPr lang="en-US" altLang="zh-CN" sz="2800" b="0" i="1">
                            <a:latin typeface="Cambria Math" panose="02040503050406030204" pitchFamily="18" charset="0"/>
                          </a:rPr>
                        </m:ctrlPr>
                      </m:accPr>
                      <m:e>
                        <m:r>
                          <a:rPr lang="en-US" altLang="zh-CN" sz="2800" b="0" i="1">
                            <a:latin typeface="Cambria Math" panose="02040503050406030204" pitchFamily="18" charset="0"/>
                          </a:rPr>
                          <m:t>𝐿</m:t>
                        </m:r>
                      </m:e>
                    </m:acc>
                    <m:r>
                      <a:rPr lang="en-US" altLang="zh-CN" sz="2800" b="0" i="1">
                        <a:latin typeface="Cambria Math" panose="02040503050406030204" pitchFamily="18" charset="0"/>
                      </a:rPr>
                      <m:t>=</m:t>
                    </m:r>
                    <m:f>
                      <m:fPr>
                        <m:ctrlPr>
                          <a:rPr lang="en-US" altLang="zh-CN" sz="2800" b="0" i="1">
                            <a:latin typeface="Cambria Math" panose="02040503050406030204" pitchFamily="18" charset="0"/>
                          </a:rPr>
                        </m:ctrlPr>
                      </m:fPr>
                      <m:num>
                        <m:r>
                          <a:rPr lang="en-US" altLang="zh-CN" sz="2800" b="0" i="1">
                            <a:latin typeface="Cambria Math" panose="02040503050406030204" pitchFamily="18" charset="0"/>
                          </a:rPr>
                          <m:t>1</m:t>
                        </m:r>
                      </m:num>
                      <m:den>
                        <m:r>
                          <a:rPr lang="en-US" altLang="zh-CN" sz="2800" b="0" i="1">
                            <a:latin typeface="Cambria Math" panose="02040503050406030204" pitchFamily="18" charset="0"/>
                          </a:rPr>
                          <m:t>11</m:t>
                        </m:r>
                      </m:den>
                    </m:f>
                    <m:nary>
                      <m:naryPr>
                        <m:chr m:val="∑"/>
                        <m:ctrlPr>
                          <a:rPr lang="en-US" altLang="zh-CN" sz="2800" b="0" i="1">
                            <a:latin typeface="Cambria Math" panose="02040503050406030204" pitchFamily="18" charset="0"/>
                          </a:rPr>
                        </m:ctrlPr>
                      </m:naryPr>
                      <m:sub>
                        <m:r>
                          <a:rPr lang="en-US" altLang="zh-CN" sz="2800" b="0" i="1">
                            <a:latin typeface="Cambria Math" panose="02040503050406030204" pitchFamily="18" charset="0"/>
                          </a:rPr>
                          <m:t>𝑖</m:t>
                        </m:r>
                        <m:r>
                          <a:rPr lang="en-US" altLang="zh-CN" sz="2800" b="0" i="1">
                            <a:latin typeface="Cambria Math" panose="02040503050406030204" pitchFamily="18" charset="0"/>
                          </a:rPr>
                          <m:t>=1</m:t>
                        </m:r>
                      </m:sub>
                      <m:sup>
                        <m:r>
                          <a:rPr lang="en-US" altLang="zh-CN" sz="2800" b="0" i="1">
                            <a:latin typeface="Cambria Math" panose="02040503050406030204" pitchFamily="18" charset="0"/>
                          </a:rPr>
                          <m:t>11</m:t>
                        </m:r>
                      </m:sup>
                      <m:e>
                        <m:sSub>
                          <m:sSubPr>
                            <m:ctrlPr>
                              <a:rPr lang="en-US" altLang="zh-CN" sz="2800" b="0" i="1">
                                <a:latin typeface="Cambria Math" panose="02040503050406030204" pitchFamily="18" charset="0"/>
                              </a:rPr>
                            </m:ctrlPr>
                          </m:sSubPr>
                          <m:e>
                            <m:r>
                              <a:rPr lang="en-US" altLang="zh-CN" sz="2800" b="0" i="1">
                                <a:latin typeface="Cambria Math" panose="02040503050406030204" pitchFamily="18" charset="0"/>
                              </a:rPr>
                              <m:t>𝐿</m:t>
                            </m:r>
                          </m:e>
                          <m:sub>
                            <m:r>
                              <a:rPr lang="en-US" altLang="zh-CN" sz="2800" b="0" i="1">
                                <a:latin typeface="Cambria Math" panose="02040503050406030204" pitchFamily="18" charset="0"/>
                              </a:rPr>
                              <m:t>𝑖</m:t>
                            </m:r>
                          </m:sub>
                        </m:sSub>
                      </m:e>
                    </m:nary>
                    <m:r>
                      <a:rPr lang="en-US" altLang="zh-CN" sz="2800" b="0" i="1">
                        <a:latin typeface="Cambria Math" panose="02040503050406030204" pitchFamily="18" charset="0"/>
                      </a:rPr>
                      <m:t>=</m:t>
                    </m:r>
                    <m:f>
                      <m:fPr>
                        <m:ctrlPr>
                          <a:rPr lang="en-US" altLang="zh-CN" sz="2800" b="0" i="1">
                            <a:latin typeface="Cambria Math" panose="02040503050406030204" pitchFamily="18" charset="0"/>
                          </a:rPr>
                        </m:ctrlPr>
                      </m:fPr>
                      <m:num>
                        <m:r>
                          <a:rPr lang="en-US" altLang="zh-CN" sz="2800" b="0" i="1">
                            <a:latin typeface="Cambria Math" panose="02040503050406030204" pitchFamily="18" charset="0"/>
                          </a:rPr>
                          <m:t>1</m:t>
                        </m:r>
                      </m:num>
                      <m:den>
                        <m:r>
                          <a:rPr lang="en-US" altLang="zh-CN" sz="2800" b="0" i="1">
                            <a:latin typeface="Cambria Math" panose="02040503050406030204" pitchFamily="18" charset="0"/>
                          </a:rPr>
                          <m:t>11</m:t>
                        </m:r>
                      </m:den>
                    </m:f>
                    <m:d>
                      <m:dPr>
                        <m:ctrlPr>
                          <a:rPr lang="en-US" altLang="zh-CN" sz="2800" b="0" i="1">
                            <a:latin typeface="Cambria Math" panose="02040503050406030204" pitchFamily="18" charset="0"/>
                          </a:rPr>
                        </m:ctrlPr>
                      </m:dPr>
                      <m:e>
                        <m:r>
                          <a:rPr lang="en-US" altLang="zh-CN" sz="2800" b="0" i="1">
                            <a:latin typeface="Cambria Math" panose="02040503050406030204" pitchFamily="18" charset="0"/>
                          </a:rPr>
                          <m:t>10.35+⋯+10.37</m:t>
                        </m:r>
                      </m:e>
                    </m:d>
                    <m:r>
                      <m:rPr>
                        <m:sty m:val="p"/>
                      </m:rPr>
                      <a:rPr lang="en-US" altLang="zh-CN" sz="2800" b="0">
                        <a:latin typeface="Cambria Math" panose="02040503050406030204" pitchFamily="18" charset="0"/>
                      </a:rPr>
                      <m:t>cm</m:t>
                    </m:r>
                    <m:r>
                      <a:rPr lang="en-US" altLang="zh-CN" sz="2800" b="0" i="1">
                        <a:latin typeface="Cambria Math" panose="02040503050406030204" pitchFamily="18" charset="0"/>
                      </a:rPr>
                      <m:t>=</m:t>
                    </m:r>
                    <m:r>
                      <a:rPr lang="en-US" altLang="zh-CN" sz="2800" b="0" i="1">
                        <a:solidFill>
                          <a:srgbClr val="FF0000"/>
                        </a:solidFill>
                        <a:latin typeface="Cambria Math" panose="02040503050406030204" pitchFamily="18" charset="0"/>
                      </a:rPr>
                      <m:t>11.25</m:t>
                    </m:r>
                  </m:oMath>
                </a14:m>
                <a:r>
                  <a:rPr lang="en-US" altLang="zh-CN" sz="2800" b="0" dirty="0">
                    <a:solidFill>
                      <a:srgbClr val="FF0000"/>
                    </a:solidFill>
                  </a:rPr>
                  <a:t>cm</a:t>
                </a:r>
                <a:endParaRPr lang="zh-CN" altLang="en-US" sz="2800" b="0" dirty="0"/>
              </a:p>
            </p:txBody>
          </p:sp>
        </mc:Choice>
        <mc:Fallback xmlns="">
          <p:sp>
            <p:nvSpPr>
              <p:cNvPr id="6" name="文本框 5">
                <a:extLst>
                  <a:ext uri="{FF2B5EF4-FFF2-40B4-BE49-F238E27FC236}">
                    <a16:creationId xmlns:a16="http://schemas.microsoft.com/office/drawing/2014/main" id="{392BCE8F-928A-3936-77EA-04AA6CFFF488}"/>
                  </a:ext>
                </a:extLst>
              </p:cNvPr>
              <p:cNvSpPr txBox="1">
                <a:spLocks noRot="1" noChangeAspect="1" noMove="1" noResize="1" noEditPoints="1" noAdjustHandles="1" noChangeArrowheads="1" noChangeShapeType="1" noTextEdit="1"/>
              </p:cNvSpPr>
              <p:nvPr/>
            </p:nvSpPr>
            <p:spPr>
              <a:xfrm>
                <a:off x="1273497" y="3232935"/>
                <a:ext cx="8640005" cy="703398"/>
              </a:xfrm>
              <a:prstGeom prst="rect">
                <a:avLst/>
              </a:prstGeom>
              <a:blipFill>
                <a:blip r:embed="rId2"/>
                <a:stretch>
                  <a:fillRect l="-441" t="-82456" b="-1280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93B81932-EC41-C094-5610-D970C32CF6EF}"/>
                  </a:ext>
                </a:extLst>
              </p:cNvPr>
              <p:cNvSpPr txBox="1"/>
              <p:nvPr/>
            </p:nvSpPr>
            <p:spPr>
              <a:xfrm>
                <a:off x="1270832" y="4158767"/>
                <a:ext cx="9407523" cy="981744"/>
              </a:xfrm>
              <a:prstGeom prst="rect">
                <a:avLst/>
              </a:prstGeom>
              <a:noFill/>
            </p:spPr>
            <p:txBody>
              <a:bodyPr wrap="square">
                <a:spAutoFit/>
              </a:bodyPr>
              <a:lstStyle/>
              <a:p>
                <a14:m>
                  <m:oMath xmlns:m="http://schemas.openxmlformats.org/officeDocument/2006/math">
                    <m:r>
                      <a:rPr lang="en-US" altLang="zh-CN" sz="2800" b="0" i="1">
                        <a:latin typeface="Cambria Math" panose="02040503050406030204" pitchFamily="18" charset="0"/>
                      </a:rPr>
                      <m:t>𝑆</m:t>
                    </m:r>
                    <m:r>
                      <a:rPr lang="en-US" altLang="zh-CN" sz="2800" b="0" i="1">
                        <a:latin typeface="Cambria Math" panose="02040503050406030204" pitchFamily="18" charset="0"/>
                      </a:rPr>
                      <m:t>=</m:t>
                    </m:r>
                    <m:rad>
                      <m:radPr>
                        <m:degHide m:val="on"/>
                        <m:ctrlPr>
                          <a:rPr lang="en-US" altLang="zh-CN" sz="2800" b="0" i="1">
                            <a:latin typeface="Cambria Math" panose="02040503050406030204" pitchFamily="18" charset="0"/>
                          </a:rPr>
                        </m:ctrlPr>
                      </m:radPr>
                      <m:deg/>
                      <m:e>
                        <m:f>
                          <m:fPr>
                            <m:ctrlPr>
                              <a:rPr lang="en-US" altLang="zh-CN" sz="2800" b="0" i="1">
                                <a:latin typeface="Cambria Math" panose="02040503050406030204" pitchFamily="18" charset="0"/>
                              </a:rPr>
                            </m:ctrlPr>
                          </m:fPr>
                          <m:num>
                            <m:nary>
                              <m:naryPr>
                                <m:chr m:val="∑"/>
                                <m:ctrlPr>
                                  <a:rPr lang="en-US" altLang="zh-CN" sz="2800" b="0" i="1">
                                    <a:latin typeface="Cambria Math" panose="02040503050406030204" pitchFamily="18" charset="0"/>
                                  </a:rPr>
                                </m:ctrlPr>
                              </m:naryPr>
                              <m:sub>
                                <m:r>
                                  <a:rPr lang="en-US" altLang="zh-CN" sz="2800" b="0" i="1">
                                    <a:latin typeface="Cambria Math" panose="02040503050406030204" pitchFamily="18" charset="0"/>
                                  </a:rPr>
                                  <m:t>𝑖</m:t>
                                </m:r>
                                <m:r>
                                  <a:rPr lang="en-US" altLang="zh-CN" sz="2800" b="0" i="1">
                                    <a:latin typeface="Cambria Math" panose="02040503050406030204" pitchFamily="18" charset="0"/>
                                  </a:rPr>
                                  <m:t>=1</m:t>
                                </m:r>
                              </m:sub>
                              <m:sup>
                                <m:r>
                                  <a:rPr lang="en-US" altLang="zh-CN" sz="2800" b="0" i="1">
                                    <a:latin typeface="Cambria Math" panose="02040503050406030204" pitchFamily="18" charset="0"/>
                                  </a:rPr>
                                  <m:t>𝑛</m:t>
                                </m:r>
                              </m:sup>
                              <m:e>
                                <m:sSup>
                                  <m:sSupPr>
                                    <m:ctrlPr>
                                      <a:rPr lang="en-US" altLang="zh-CN" sz="2800" b="0" i="1">
                                        <a:latin typeface="Cambria Math" panose="02040503050406030204" pitchFamily="18" charset="0"/>
                                      </a:rPr>
                                    </m:ctrlPr>
                                  </m:sSupPr>
                                  <m:e>
                                    <m:d>
                                      <m:dPr>
                                        <m:ctrlPr>
                                          <a:rPr lang="en-US" altLang="zh-CN" sz="2800" b="0" i="1">
                                            <a:latin typeface="Cambria Math" panose="02040503050406030204" pitchFamily="18" charset="0"/>
                                          </a:rPr>
                                        </m:ctrlPr>
                                      </m:dPr>
                                      <m:e>
                                        <m:sSub>
                                          <m:sSubPr>
                                            <m:ctrlPr>
                                              <a:rPr lang="en-US" altLang="zh-CN" sz="2800" b="0" i="1">
                                                <a:latin typeface="Cambria Math" panose="02040503050406030204" pitchFamily="18" charset="0"/>
                                              </a:rPr>
                                            </m:ctrlPr>
                                          </m:sSubPr>
                                          <m:e>
                                            <m:r>
                                              <a:rPr lang="en-US" altLang="zh-CN" sz="2800" b="0" i="1">
                                                <a:latin typeface="Cambria Math" panose="02040503050406030204" pitchFamily="18" charset="0"/>
                                              </a:rPr>
                                              <m:t>𝐿</m:t>
                                            </m:r>
                                          </m:e>
                                          <m:sub>
                                            <m:r>
                                              <a:rPr lang="en-US" altLang="zh-CN" sz="2800" b="0" i="1">
                                                <a:latin typeface="Cambria Math" panose="02040503050406030204" pitchFamily="18" charset="0"/>
                                              </a:rPr>
                                              <m:t>𝑖</m:t>
                                            </m:r>
                                          </m:sub>
                                        </m:sSub>
                                        <m:r>
                                          <a:rPr lang="en-US" altLang="zh-CN" sz="2800" b="0" i="1">
                                            <a:latin typeface="Cambria Math" panose="02040503050406030204" pitchFamily="18" charset="0"/>
                                          </a:rPr>
                                          <m:t>−</m:t>
                                        </m:r>
                                        <m:acc>
                                          <m:accPr>
                                            <m:chr m:val="̅"/>
                                            <m:ctrlPr>
                                              <a:rPr lang="en-US" altLang="zh-CN" sz="2800" b="0" i="1">
                                                <a:latin typeface="Cambria Math" panose="02040503050406030204" pitchFamily="18" charset="0"/>
                                              </a:rPr>
                                            </m:ctrlPr>
                                          </m:accPr>
                                          <m:e>
                                            <m:r>
                                              <a:rPr lang="en-US" altLang="zh-CN" sz="2800" b="0" i="1">
                                                <a:latin typeface="Cambria Math" panose="02040503050406030204" pitchFamily="18" charset="0"/>
                                              </a:rPr>
                                              <m:t>𝐿</m:t>
                                            </m:r>
                                          </m:e>
                                        </m:acc>
                                      </m:e>
                                    </m:d>
                                  </m:e>
                                  <m:sup>
                                    <m:r>
                                      <a:rPr lang="en-US" altLang="zh-CN" sz="2800" b="0" i="1">
                                        <a:latin typeface="Cambria Math" panose="02040503050406030204" pitchFamily="18" charset="0"/>
                                      </a:rPr>
                                      <m:t>2</m:t>
                                    </m:r>
                                  </m:sup>
                                </m:sSup>
                              </m:e>
                            </m:nary>
                          </m:num>
                          <m:den>
                            <m:r>
                              <a:rPr lang="en-US" altLang="zh-CN" sz="2800" b="0" i="1">
                                <a:latin typeface="Cambria Math" panose="02040503050406030204" pitchFamily="18" charset="0"/>
                              </a:rPr>
                              <m:t>𝑛</m:t>
                            </m:r>
                            <m:r>
                              <a:rPr lang="en-US" altLang="zh-CN" sz="2800" b="0" i="1">
                                <a:latin typeface="Cambria Math" panose="02040503050406030204" pitchFamily="18" charset="0"/>
                              </a:rPr>
                              <m:t>−1</m:t>
                            </m:r>
                          </m:den>
                        </m:f>
                      </m:e>
                    </m:rad>
                    <m:r>
                      <a:rPr lang="zh-CN" altLang="en-US" sz="2800" b="0" i="1">
                        <a:latin typeface="Cambria Math" panose="02040503050406030204" pitchFamily="18" charset="0"/>
                      </a:rPr>
                      <m:t> </m:t>
                    </m:r>
                    <m:r>
                      <a:rPr lang="en-US" altLang="zh-CN" sz="2800" b="0" i="1">
                        <a:latin typeface="Cambria Math" panose="02040503050406030204" pitchFamily="18" charset="0"/>
                      </a:rPr>
                      <m:t>=</m:t>
                    </m:r>
                    <m:rad>
                      <m:radPr>
                        <m:degHide m:val="on"/>
                        <m:ctrlPr>
                          <a:rPr lang="en-US" altLang="zh-CN" sz="2800" b="0" i="1">
                            <a:latin typeface="Cambria Math" panose="02040503050406030204" pitchFamily="18" charset="0"/>
                          </a:rPr>
                        </m:ctrlPr>
                      </m:radPr>
                      <m:deg/>
                      <m:e>
                        <m:f>
                          <m:fPr>
                            <m:ctrlPr>
                              <a:rPr lang="en-US" altLang="zh-CN" sz="2800" b="0" i="1">
                                <a:latin typeface="Cambria Math" panose="02040503050406030204" pitchFamily="18" charset="0"/>
                              </a:rPr>
                            </m:ctrlPr>
                          </m:fPr>
                          <m:num>
                            <m:sSup>
                              <m:sSupPr>
                                <m:ctrlPr>
                                  <a:rPr lang="en-US" altLang="zh-CN" sz="2800" b="0" i="1">
                                    <a:latin typeface="Cambria Math" panose="02040503050406030204" pitchFamily="18" charset="0"/>
                                  </a:rPr>
                                </m:ctrlPr>
                              </m:sSupPr>
                              <m:e>
                                <m:d>
                                  <m:dPr>
                                    <m:ctrlPr>
                                      <a:rPr lang="en-US" altLang="zh-CN" sz="2800" b="0" i="1">
                                        <a:latin typeface="Cambria Math" panose="02040503050406030204" pitchFamily="18" charset="0"/>
                                      </a:rPr>
                                    </m:ctrlPr>
                                  </m:dPr>
                                  <m:e>
                                    <m:r>
                                      <a:rPr lang="en-US" altLang="zh-CN" sz="2800" b="0" i="1">
                                        <a:latin typeface="Cambria Math" panose="02040503050406030204" pitchFamily="18" charset="0"/>
                                      </a:rPr>
                                      <m:t>10.35−11.25</m:t>
                                    </m:r>
                                  </m:e>
                                </m:d>
                              </m:e>
                              <m:sup>
                                <m:r>
                                  <a:rPr lang="en-US" altLang="zh-CN" sz="2800" b="0" i="1">
                                    <a:latin typeface="Cambria Math" panose="02040503050406030204" pitchFamily="18" charset="0"/>
                                  </a:rPr>
                                  <m:t>2</m:t>
                                </m:r>
                              </m:sup>
                            </m:sSup>
                            <m:r>
                              <a:rPr lang="en-US" altLang="zh-CN" sz="2800" b="0" i="1">
                                <a:latin typeface="Cambria Math" panose="02040503050406030204" pitchFamily="18" charset="0"/>
                              </a:rPr>
                              <m:t>+⋯+</m:t>
                            </m:r>
                            <m:sSup>
                              <m:sSupPr>
                                <m:ctrlPr>
                                  <a:rPr lang="en-US" altLang="zh-CN" sz="2800" b="0" i="1">
                                    <a:latin typeface="Cambria Math" panose="02040503050406030204" pitchFamily="18" charset="0"/>
                                  </a:rPr>
                                </m:ctrlPr>
                              </m:sSupPr>
                              <m:e>
                                <m:d>
                                  <m:dPr>
                                    <m:ctrlPr>
                                      <a:rPr lang="en-US" altLang="zh-CN" sz="2800" b="0" i="1">
                                        <a:latin typeface="Cambria Math" panose="02040503050406030204" pitchFamily="18" charset="0"/>
                                      </a:rPr>
                                    </m:ctrlPr>
                                  </m:dPr>
                                  <m:e>
                                    <m:r>
                                      <a:rPr lang="en-US" altLang="zh-CN" sz="2800" b="0" i="1">
                                        <a:latin typeface="Cambria Math" panose="02040503050406030204" pitchFamily="18" charset="0"/>
                                      </a:rPr>
                                      <m:t>10.37−11.25</m:t>
                                    </m:r>
                                  </m:e>
                                </m:d>
                              </m:e>
                              <m:sup>
                                <m:r>
                                  <a:rPr lang="en-US" altLang="zh-CN" sz="2800" b="0" i="1">
                                    <a:latin typeface="Cambria Math" panose="02040503050406030204" pitchFamily="18" charset="0"/>
                                  </a:rPr>
                                  <m:t>2</m:t>
                                </m:r>
                              </m:sup>
                            </m:sSup>
                          </m:num>
                          <m:den>
                            <m:r>
                              <a:rPr lang="en-US" altLang="zh-CN" sz="2800" b="0" i="1">
                                <a:latin typeface="Cambria Math" panose="02040503050406030204" pitchFamily="18" charset="0"/>
                              </a:rPr>
                              <m:t>10</m:t>
                            </m:r>
                          </m:den>
                        </m:f>
                      </m:e>
                    </m:rad>
                    <m:r>
                      <a:rPr lang="en-US" altLang="zh-CN" sz="2800" b="0" i="1">
                        <a:latin typeface="Cambria Math" panose="02040503050406030204" pitchFamily="18" charset="0"/>
                      </a:rPr>
                      <m:t>=</m:t>
                    </m:r>
                    <m:r>
                      <a:rPr lang="en-US" altLang="zh-CN" sz="2800" b="0" i="1">
                        <a:solidFill>
                          <a:srgbClr val="FF0000"/>
                        </a:solidFill>
                        <a:latin typeface="Cambria Math" panose="02040503050406030204" pitchFamily="18" charset="0"/>
                      </a:rPr>
                      <m:t>3.01</m:t>
                    </m:r>
                  </m:oMath>
                </a14:m>
                <a:r>
                  <a:rPr lang="en-US" altLang="zh-CN" sz="2800" b="0" dirty="0">
                    <a:solidFill>
                      <a:srgbClr val="FF0000"/>
                    </a:solidFill>
                  </a:rPr>
                  <a:t>cm</a:t>
                </a:r>
                <a:endParaRPr lang="zh-CN" altLang="en-US" sz="2800" b="0" dirty="0"/>
              </a:p>
            </p:txBody>
          </p:sp>
        </mc:Choice>
        <mc:Fallback xmlns="">
          <p:sp>
            <p:nvSpPr>
              <p:cNvPr id="7" name="文本框 6">
                <a:extLst>
                  <a:ext uri="{FF2B5EF4-FFF2-40B4-BE49-F238E27FC236}">
                    <a16:creationId xmlns:a16="http://schemas.microsoft.com/office/drawing/2014/main" id="{93B81932-EC41-C094-5610-D970C32CF6EF}"/>
                  </a:ext>
                </a:extLst>
              </p:cNvPr>
              <p:cNvSpPr txBox="1">
                <a:spLocks noRot="1" noChangeAspect="1" noMove="1" noResize="1" noEditPoints="1" noAdjustHandles="1" noChangeArrowheads="1" noChangeShapeType="1" noTextEdit="1"/>
              </p:cNvSpPr>
              <p:nvPr/>
            </p:nvSpPr>
            <p:spPr>
              <a:xfrm>
                <a:off x="1270832" y="4158767"/>
                <a:ext cx="9407523" cy="981744"/>
              </a:xfrm>
              <a:prstGeom prst="rect">
                <a:avLst/>
              </a:prstGeom>
              <a:blipFill>
                <a:blip r:embed="rId3"/>
                <a:stretch>
                  <a:fillRect l="-270" t="-32051" b="-307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4667C16-7E6E-666B-0BFA-289BDE855DE3}"/>
                  </a:ext>
                </a:extLst>
              </p:cNvPr>
              <p:cNvSpPr txBox="1"/>
              <p:nvPr/>
            </p:nvSpPr>
            <p:spPr>
              <a:xfrm>
                <a:off x="1250686" y="5380208"/>
                <a:ext cx="9034913" cy="52322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en-US" altLang="zh-CN" sz="2800" b="0">
                          <a:latin typeface="Cambria Math" panose="02040503050406030204" pitchFamily="18" charset="0"/>
                        </a:rPr>
                        <m:t>Δ</m:t>
                      </m:r>
                      <m:sSub>
                        <m:sSubPr>
                          <m:ctrlPr>
                            <a:rPr lang="en-US" altLang="zh-CN" sz="2800" b="0" i="1">
                              <a:latin typeface="Cambria Math" panose="02040503050406030204" pitchFamily="18" charset="0"/>
                            </a:rPr>
                          </m:ctrlPr>
                        </m:sSubPr>
                        <m:e>
                          <m:r>
                            <a:rPr lang="en-US" altLang="zh-CN" sz="2800" b="0" i="1">
                              <a:latin typeface="Cambria Math" panose="02040503050406030204" pitchFamily="18" charset="0"/>
                            </a:rPr>
                            <m:t>𝐿</m:t>
                          </m:r>
                        </m:e>
                        <m:sub>
                          <m:r>
                            <a:rPr lang="en-US" altLang="zh-CN" sz="2800" b="0" i="1">
                              <a:latin typeface="Cambria Math" panose="02040503050406030204" pitchFamily="18" charset="0"/>
                            </a:rPr>
                            <m:t>10</m:t>
                          </m:r>
                        </m:sub>
                      </m:sSub>
                      <m:r>
                        <a:rPr lang="en-US" altLang="zh-CN" sz="2800" b="0" i="1">
                          <a:latin typeface="Cambria Math" panose="02040503050406030204" pitchFamily="18" charset="0"/>
                        </a:rPr>
                        <m:t>=</m:t>
                      </m:r>
                      <m:sSub>
                        <m:sSubPr>
                          <m:ctrlPr>
                            <a:rPr lang="en-US" altLang="zh-CN" sz="2800" b="0" i="1">
                              <a:latin typeface="Cambria Math" panose="02040503050406030204" pitchFamily="18" charset="0"/>
                            </a:rPr>
                          </m:ctrlPr>
                        </m:sSubPr>
                        <m:e>
                          <m:r>
                            <a:rPr lang="en-US" altLang="zh-CN" sz="2800" b="0" i="1">
                              <a:latin typeface="Cambria Math" panose="02040503050406030204" pitchFamily="18" charset="0"/>
                            </a:rPr>
                            <m:t>𝐿</m:t>
                          </m:r>
                        </m:e>
                        <m:sub>
                          <m:r>
                            <a:rPr lang="en-US" altLang="zh-CN" sz="2800" b="0" i="1">
                              <a:latin typeface="Cambria Math" panose="02040503050406030204" pitchFamily="18" charset="0"/>
                            </a:rPr>
                            <m:t>10</m:t>
                          </m:r>
                        </m:sub>
                      </m:sSub>
                      <m:r>
                        <a:rPr lang="en-US" altLang="zh-CN" sz="2800" b="0" i="1">
                          <a:latin typeface="Cambria Math" panose="02040503050406030204" pitchFamily="18" charset="0"/>
                        </a:rPr>
                        <m:t>−</m:t>
                      </m:r>
                      <m:acc>
                        <m:accPr>
                          <m:chr m:val="̅"/>
                          <m:ctrlPr>
                            <a:rPr lang="en-US" altLang="zh-CN" sz="2800" b="0" i="1">
                              <a:latin typeface="Cambria Math" panose="02040503050406030204" pitchFamily="18" charset="0"/>
                            </a:rPr>
                          </m:ctrlPr>
                        </m:accPr>
                        <m:e>
                          <m:r>
                            <a:rPr lang="en-US" altLang="zh-CN" sz="2800" b="0" i="1">
                              <a:latin typeface="Cambria Math" panose="02040503050406030204" pitchFamily="18" charset="0"/>
                            </a:rPr>
                            <m:t>𝐿</m:t>
                          </m:r>
                        </m:e>
                      </m:acc>
                      <m:r>
                        <a:rPr lang="en-US" altLang="zh-CN" sz="2800" b="0" i="1">
                          <a:latin typeface="Cambria Math" panose="02040503050406030204" pitchFamily="18" charset="0"/>
                        </a:rPr>
                        <m:t>=20.33−11.25=</m:t>
                      </m:r>
                      <m:r>
                        <a:rPr lang="en-US" altLang="zh-CN" sz="2800" b="0" i="1">
                          <a:solidFill>
                            <a:srgbClr val="FF0000"/>
                          </a:solidFill>
                          <a:latin typeface="Cambria Math" panose="02040503050406030204" pitchFamily="18" charset="0"/>
                        </a:rPr>
                        <m:t>9.08&gt;3</m:t>
                      </m:r>
                      <m:r>
                        <a:rPr lang="en-US" altLang="zh-CN" sz="2800" b="0" i="1">
                          <a:solidFill>
                            <a:srgbClr val="FF0000"/>
                          </a:solidFill>
                          <a:latin typeface="Cambria Math" panose="02040503050406030204" pitchFamily="18" charset="0"/>
                        </a:rPr>
                        <m:t>𝑆</m:t>
                      </m:r>
                      <m:r>
                        <a:rPr lang="en-US" altLang="zh-CN" sz="2800" b="0" i="1">
                          <a:latin typeface="Cambria Math" panose="02040503050406030204" pitchFamily="18" charset="0"/>
                        </a:rPr>
                        <m:t>=9.03</m:t>
                      </m:r>
                    </m:oMath>
                  </m:oMathPara>
                </a14:m>
                <a:endParaRPr lang="zh-CN" altLang="en-US" sz="2800" b="0" dirty="0"/>
              </a:p>
            </p:txBody>
          </p:sp>
        </mc:Choice>
        <mc:Fallback xmlns="">
          <p:sp>
            <p:nvSpPr>
              <p:cNvPr id="8" name="文本框 7">
                <a:extLst>
                  <a:ext uri="{FF2B5EF4-FFF2-40B4-BE49-F238E27FC236}">
                    <a16:creationId xmlns:a16="http://schemas.microsoft.com/office/drawing/2014/main" id="{A4667C16-7E6E-666B-0BFA-289BDE855DE3}"/>
                  </a:ext>
                </a:extLst>
              </p:cNvPr>
              <p:cNvSpPr txBox="1">
                <a:spLocks noRot="1" noChangeAspect="1" noMove="1" noResize="1" noEditPoints="1" noAdjustHandles="1" noChangeArrowheads="1" noChangeShapeType="1" noTextEdit="1"/>
              </p:cNvSpPr>
              <p:nvPr/>
            </p:nvSpPr>
            <p:spPr>
              <a:xfrm>
                <a:off x="1250686" y="5380208"/>
                <a:ext cx="9034913" cy="523220"/>
              </a:xfrm>
              <a:prstGeom prst="rect">
                <a:avLst/>
              </a:prstGeom>
              <a:blipFill>
                <a:blip r:embed="rId4"/>
                <a:stretch>
                  <a:fillRect l="-281" b="-2381"/>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BA74B7C9-01D8-E70F-3045-E6795C5FD969}"/>
              </a:ext>
            </a:extLst>
          </p:cNvPr>
          <p:cNvSpPr txBox="1"/>
          <p:nvPr/>
        </p:nvSpPr>
        <p:spPr>
          <a:xfrm>
            <a:off x="340386" y="3267166"/>
            <a:ext cx="960113" cy="52322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2800" i="0" u="none" strike="noStrike" kern="1200" cap="none" spc="0" normalizeH="0" baseline="0" noProof="0" dirty="0">
                <a:ln>
                  <a:noFill/>
                </a:ln>
                <a:solidFill>
                  <a:schemeClr val="accent2"/>
                </a:solidFill>
                <a:effectLst/>
                <a:uLnTx/>
                <a:uFillTx/>
                <a:latin typeface="Microsoft YaHei" panose="020B0503020204020204" pitchFamily="34" charset="-122"/>
                <a:ea typeface="Microsoft YaHei" panose="020B0503020204020204" pitchFamily="34" charset="-122"/>
              </a:rPr>
              <a:t>解：</a:t>
            </a:r>
          </a:p>
        </p:txBody>
      </p:sp>
      <p:sp>
        <p:nvSpPr>
          <p:cNvPr id="5" name="Text Box 3">
            <a:extLst>
              <a:ext uri="{FF2B5EF4-FFF2-40B4-BE49-F238E27FC236}">
                <a16:creationId xmlns:a16="http://schemas.microsoft.com/office/drawing/2014/main" id="{9B9F5A99-C5FE-C859-36DB-F7A484E6E2F8}"/>
              </a:ext>
            </a:extLst>
          </p:cNvPr>
          <p:cNvSpPr txBox="1">
            <a:spLocks noChangeArrowheads="1"/>
          </p:cNvSpPr>
          <p:nvPr/>
        </p:nvSpPr>
        <p:spPr bwMode="auto">
          <a:xfrm>
            <a:off x="335360" y="556191"/>
            <a:ext cx="723309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kumimoji="1" lang="zh-CN" altLang="en-US" sz="2800" dirty="0">
                <a:solidFill>
                  <a:srgbClr val="7030A0"/>
                </a:solidFill>
                <a:latin typeface="Microsoft YaHei" panose="020B0503020204020204" pitchFamily="34" charset="-122"/>
                <a:ea typeface="Microsoft YaHei" panose="020B0503020204020204" pitchFamily="34" charset="-122"/>
              </a:rPr>
              <a:t>例：</a:t>
            </a:r>
            <a:r>
              <a:rPr lang="zh-CN" altLang="en-US" sz="2800" dirty="0">
                <a:solidFill>
                  <a:srgbClr val="003366"/>
                </a:solidFill>
                <a:latin typeface="Microsoft YaHei" panose="020B0503020204020204" pitchFamily="34" charset="-122"/>
                <a:ea typeface="Microsoft YaHei" panose="020B0503020204020204" pitchFamily="34" charset="-122"/>
              </a:rPr>
              <a:t>对某一长度</a:t>
            </a:r>
            <a:r>
              <a:rPr lang="en-US" altLang="zh-CN" sz="2800" dirty="0">
                <a:solidFill>
                  <a:srgbClr val="003366"/>
                </a:solidFill>
                <a:latin typeface="Microsoft YaHei" panose="020B0503020204020204" pitchFamily="34" charset="-122"/>
                <a:ea typeface="Microsoft YaHei" panose="020B0503020204020204" pitchFamily="34" charset="-122"/>
              </a:rPr>
              <a:t>L</a:t>
            </a:r>
            <a:r>
              <a:rPr lang="zh-CN" altLang="en-US" sz="2800" dirty="0">
                <a:solidFill>
                  <a:srgbClr val="003366"/>
                </a:solidFill>
                <a:latin typeface="Microsoft YaHei" panose="020B0503020204020204" pitchFamily="34" charset="-122"/>
                <a:ea typeface="Microsoft YaHei" panose="020B0503020204020204" pitchFamily="34" charset="-122"/>
              </a:rPr>
              <a:t>测量</a:t>
            </a:r>
            <a:r>
              <a:rPr lang="en-US" altLang="zh-CN" sz="2800" dirty="0">
                <a:solidFill>
                  <a:srgbClr val="003366"/>
                </a:solidFill>
                <a:latin typeface="Microsoft YaHei" panose="020B0503020204020204" pitchFamily="34" charset="-122"/>
                <a:ea typeface="Microsoft YaHei" panose="020B0503020204020204" pitchFamily="34" charset="-122"/>
              </a:rPr>
              <a:t>10</a:t>
            </a:r>
            <a:r>
              <a:rPr lang="zh-CN" altLang="en-US" sz="2800" dirty="0">
                <a:solidFill>
                  <a:srgbClr val="003366"/>
                </a:solidFill>
                <a:latin typeface="Microsoft YaHei" panose="020B0503020204020204" pitchFamily="34" charset="-122"/>
                <a:ea typeface="Microsoft YaHei" panose="020B0503020204020204" pitchFamily="34" charset="-122"/>
              </a:rPr>
              <a:t>次，其数据如下：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2299"/>
                                        </p:tgtEl>
                                        <p:attrNameLst>
                                          <p:attrName>style.visibility</p:attrName>
                                        </p:attrNameLst>
                                      </p:cBhvr>
                                      <p:to>
                                        <p:strVal val="visible"/>
                                      </p:to>
                                    </p:set>
                                    <p:anim calcmode="lin" valueType="num">
                                      <p:cBhvr additive="base">
                                        <p:cTn id="19" dur="500" fill="hold"/>
                                        <p:tgtEl>
                                          <p:spTgt spid="12299"/>
                                        </p:tgtEl>
                                        <p:attrNameLst>
                                          <p:attrName>ppt_x</p:attrName>
                                        </p:attrNameLst>
                                      </p:cBhvr>
                                      <p:tavLst>
                                        <p:tav tm="0">
                                          <p:val>
                                            <p:strVal val="1+#ppt_w/2"/>
                                          </p:val>
                                        </p:tav>
                                        <p:tav tm="100000">
                                          <p:val>
                                            <p:strVal val="#ppt_x"/>
                                          </p:val>
                                        </p:tav>
                                      </p:tavLst>
                                    </p:anim>
                                    <p:anim calcmode="lin" valueType="num">
                                      <p:cBhvr additive="base">
                                        <p:cTn id="20" dur="500" fill="hold"/>
                                        <p:tgtEl>
                                          <p:spTgt spid="122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9" grpId="0" autoUpdateAnimBg="0"/>
      <p:bldP spid="6" grpId="0"/>
      <p:bldP spid="7" grpId="0"/>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F1EEC176-DC28-85F0-94E4-92705076D057}"/>
              </a:ext>
            </a:extLst>
          </p:cNvPr>
          <p:cNvSpPr/>
          <p:nvPr/>
        </p:nvSpPr>
        <p:spPr>
          <a:xfrm>
            <a:off x="335360" y="1165500"/>
            <a:ext cx="11227063" cy="5475079"/>
          </a:xfrm>
          <a:prstGeom prst="rect">
            <a:avLst/>
          </a:prstGeom>
          <a:solidFill>
            <a:srgbClr val="177C5C"/>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标题 1">
            <a:extLst>
              <a:ext uri="{FF2B5EF4-FFF2-40B4-BE49-F238E27FC236}">
                <a16:creationId xmlns:a16="http://schemas.microsoft.com/office/drawing/2014/main" id="{D0CB387B-25DC-043A-CF99-2141E953D7E7}"/>
              </a:ext>
            </a:extLst>
          </p:cNvPr>
          <p:cNvSpPr txBox="1">
            <a:spLocks/>
          </p:cNvSpPr>
          <p:nvPr/>
        </p:nvSpPr>
        <p:spPr>
          <a:xfrm>
            <a:off x="418277" y="190068"/>
            <a:ext cx="2436799" cy="76668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a:solidFill>
                  <a:schemeClr val="accent1">
                    <a:lumMod val="75000"/>
                  </a:schemeClr>
                </a:solidFill>
                <a:latin typeface="SimHei" panose="02010609060101010101" pitchFamily="49" charset="-122"/>
                <a:ea typeface="SimHei" panose="02010609060101010101" pitchFamily="49" charset="-122"/>
              </a:rPr>
              <a:t>总结</a:t>
            </a:r>
          </a:p>
        </p:txBody>
      </p:sp>
      <p:grpSp>
        <p:nvGrpSpPr>
          <p:cNvPr id="7" name="组合 6">
            <a:extLst>
              <a:ext uri="{FF2B5EF4-FFF2-40B4-BE49-F238E27FC236}">
                <a16:creationId xmlns:a16="http://schemas.microsoft.com/office/drawing/2014/main" id="{A1B5416E-6448-9B7E-6793-1BD16EF62E5B}"/>
              </a:ext>
            </a:extLst>
          </p:cNvPr>
          <p:cNvGrpSpPr/>
          <p:nvPr/>
        </p:nvGrpSpPr>
        <p:grpSpPr>
          <a:xfrm>
            <a:off x="418277" y="53615"/>
            <a:ext cx="5193767" cy="1117600"/>
            <a:chOff x="418277" y="53615"/>
            <a:chExt cx="5193767" cy="1117600"/>
          </a:xfrm>
        </p:grpSpPr>
        <p:pic>
          <p:nvPicPr>
            <p:cNvPr id="8" name="图片 7">
              <a:extLst>
                <a:ext uri="{FF2B5EF4-FFF2-40B4-BE49-F238E27FC236}">
                  <a16:creationId xmlns:a16="http://schemas.microsoft.com/office/drawing/2014/main" id="{E4E6F7F6-69D9-7C1F-E1C6-D3C55DE092E6}"/>
                </a:ext>
              </a:extLst>
            </p:cNvPr>
            <p:cNvPicPr>
              <a:picLocks noChangeAspect="1"/>
            </p:cNvPicPr>
            <p:nvPr/>
          </p:nvPicPr>
          <p:blipFill>
            <a:blip r:embed="rId3"/>
            <a:stretch>
              <a:fillRect/>
            </a:stretch>
          </p:blipFill>
          <p:spPr>
            <a:xfrm>
              <a:off x="4443644" y="53615"/>
              <a:ext cx="1168400" cy="1117600"/>
            </a:xfrm>
            <a:prstGeom prst="rect">
              <a:avLst/>
            </a:prstGeom>
          </p:spPr>
        </p:pic>
        <p:cxnSp>
          <p:nvCxnSpPr>
            <p:cNvPr id="9" name="直线连接符 8">
              <a:extLst>
                <a:ext uri="{FF2B5EF4-FFF2-40B4-BE49-F238E27FC236}">
                  <a16:creationId xmlns:a16="http://schemas.microsoft.com/office/drawing/2014/main" id="{F079030F-64E6-6222-C7B6-BFFB6313ED9E}"/>
                </a:ext>
              </a:extLst>
            </p:cNvPr>
            <p:cNvCxnSpPr>
              <a:cxnSpLocks/>
            </p:cNvCxnSpPr>
            <p:nvPr/>
          </p:nvCxnSpPr>
          <p:spPr>
            <a:xfrm>
              <a:off x="418277" y="1061128"/>
              <a:ext cx="5161112" cy="0"/>
            </a:xfrm>
            <a:prstGeom prst="line">
              <a:avLst/>
            </a:prstGeom>
            <a:ln w="28575">
              <a:solidFill>
                <a:srgbClr val="2F5597"/>
              </a:solidFill>
            </a:ln>
          </p:spPr>
          <p:style>
            <a:lnRef idx="1">
              <a:schemeClr val="accent1"/>
            </a:lnRef>
            <a:fillRef idx="0">
              <a:schemeClr val="accent1"/>
            </a:fillRef>
            <a:effectRef idx="0">
              <a:schemeClr val="accent1"/>
            </a:effectRef>
            <a:fontRef idx="minor">
              <a:schemeClr val="tx1"/>
            </a:fontRef>
          </p:style>
        </p:cxnSp>
      </p:grpSp>
      <p:sp>
        <p:nvSpPr>
          <p:cNvPr id="11" name="文本框 10">
            <a:extLst>
              <a:ext uri="{FF2B5EF4-FFF2-40B4-BE49-F238E27FC236}">
                <a16:creationId xmlns:a16="http://schemas.microsoft.com/office/drawing/2014/main" id="{766244E1-1ADE-DFB4-18EE-55A50AA21E52}"/>
              </a:ext>
            </a:extLst>
          </p:cNvPr>
          <p:cNvSpPr txBox="1"/>
          <p:nvPr/>
        </p:nvSpPr>
        <p:spPr>
          <a:xfrm>
            <a:off x="629576" y="1510674"/>
            <a:ext cx="514586" cy="1077218"/>
          </a:xfrm>
          <a:prstGeom prst="rect">
            <a:avLst/>
          </a:prstGeom>
          <a:noFill/>
        </p:spPr>
        <p:txBody>
          <a:bodyPr wrap="square" rtlCol="0">
            <a:spAutoFit/>
          </a:bodyPr>
          <a:lstStyle/>
          <a:p>
            <a:r>
              <a:rPr kumimoji="1" lang="zh-CN" altLang="en-US" sz="3200" b="1" dirty="0">
                <a:solidFill>
                  <a:schemeClr val="bg1"/>
                </a:solidFill>
                <a:latin typeface="SimSun" panose="02010600030101010101" pitchFamily="2" charset="-122"/>
                <a:ea typeface="SimSun" panose="02010600030101010101" pitchFamily="2" charset="-122"/>
              </a:rPr>
              <a:t>测量</a:t>
            </a:r>
          </a:p>
        </p:txBody>
      </p:sp>
      <p:sp>
        <p:nvSpPr>
          <p:cNvPr id="12" name="文本框 11">
            <a:extLst>
              <a:ext uri="{FF2B5EF4-FFF2-40B4-BE49-F238E27FC236}">
                <a16:creationId xmlns:a16="http://schemas.microsoft.com/office/drawing/2014/main" id="{59DB2F27-EB7C-7E18-C395-E15EAD720F88}"/>
              </a:ext>
            </a:extLst>
          </p:cNvPr>
          <p:cNvSpPr txBox="1"/>
          <p:nvPr/>
        </p:nvSpPr>
        <p:spPr>
          <a:xfrm>
            <a:off x="1778400" y="1215233"/>
            <a:ext cx="1826919" cy="461665"/>
          </a:xfrm>
          <a:prstGeom prst="rect">
            <a:avLst/>
          </a:prstGeom>
          <a:noFill/>
        </p:spPr>
        <p:txBody>
          <a:bodyPr wrap="square" rtlCol="0">
            <a:spAutoFit/>
          </a:bodyPr>
          <a:lstStyle/>
          <a:p>
            <a:r>
              <a:rPr kumimoji="1" lang="zh-CN" altLang="en-US" sz="2400" dirty="0">
                <a:solidFill>
                  <a:schemeClr val="bg1"/>
                </a:solidFill>
                <a:latin typeface="SimSun" panose="02010600030101010101" pitchFamily="2" charset="-122"/>
                <a:ea typeface="SimSun" panose="02010600030101010101" pitchFamily="2" charset="-122"/>
              </a:rPr>
              <a:t>测量含义</a:t>
            </a:r>
          </a:p>
        </p:txBody>
      </p:sp>
      <p:sp>
        <p:nvSpPr>
          <p:cNvPr id="13" name="文本框 12">
            <a:extLst>
              <a:ext uri="{FF2B5EF4-FFF2-40B4-BE49-F238E27FC236}">
                <a16:creationId xmlns:a16="http://schemas.microsoft.com/office/drawing/2014/main" id="{14638506-49AB-506C-C37F-A046B9781BE9}"/>
              </a:ext>
            </a:extLst>
          </p:cNvPr>
          <p:cNvSpPr txBox="1"/>
          <p:nvPr/>
        </p:nvSpPr>
        <p:spPr>
          <a:xfrm>
            <a:off x="1779395" y="1959223"/>
            <a:ext cx="1547358" cy="461665"/>
          </a:xfrm>
          <a:prstGeom prst="rect">
            <a:avLst/>
          </a:prstGeom>
          <a:noFill/>
        </p:spPr>
        <p:txBody>
          <a:bodyPr wrap="square" rtlCol="0">
            <a:spAutoFit/>
          </a:bodyPr>
          <a:lstStyle/>
          <a:p>
            <a:r>
              <a:rPr kumimoji="1" lang="zh-CN" altLang="en-US" sz="2400" dirty="0">
                <a:solidFill>
                  <a:schemeClr val="bg1"/>
                </a:solidFill>
                <a:latin typeface="SimSun" panose="02010600030101010101" pitchFamily="2" charset="-122"/>
                <a:ea typeface="SimSun" panose="02010600030101010101" pitchFamily="2" charset="-122"/>
              </a:rPr>
              <a:t>测量分类</a:t>
            </a:r>
          </a:p>
        </p:txBody>
      </p:sp>
      <p:sp>
        <p:nvSpPr>
          <p:cNvPr id="14" name="文本框 13">
            <a:extLst>
              <a:ext uri="{FF2B5EF4-FFF2-40B4-BE49-F238E27FC236}">
                <a16:creationId xmlns:a16="http://schemas.microsoft.com/office/drawing/2014/main" id="{93C97B79-068A-200C-BDD6-787C234E12F1}"/>
              </a:ext>
            </a:extLst>
          </p:cNvPr>
          <p:cNvSpPr txBox="1"/>
          <p:nvPr/>
        </p:nvSpPr>
        <p:spPr>
          <a:xfrm>
            <a:off x="3605322" y="1625536"/>
            <a:ext cx="2701914" cy="461665"/>
          </a:xfrm>
          <a:prstGeom prst="rect">
            <a:avLst/>
          </a:prstGeom>
          <a:noFill/>
        </p:spPr>
        <p:txBody>
          <a:bodyPr wrap="square" rtlCol="0">
            <a:spAutoFit/>
          </a:bodyPr>
          <a:lstStyle/>
          <a:p>
            <a:r>
              <a:rPr kumimoji="1" lang="zh-CN" altLang="en-US" sz="2400" dirty="0">
                <a:solidFill>
                  <a:srgbClr val="F2F2F2"/>
                </a:solidFill>
                <a:latin typeface="SimSun" panose="02010600030101010101" pitchFamily="2" charset="-122"/>
                <a:ea typeface="SimSun" panose="02010600030101010101" pitchFamily="2" charset="-122"/>
              </a:rPr>
              <a:t>直接</a:t>
            </a:r>
            <a:r>
              <a:rPr kumimoji="1" lang="en-US" altLang="zh-CN" sz="2400" dirty="0">
                <a:solidFill>
                  <a:srgbClr val="F2F2F2"/>
                </a:solidFill>
                <a:latin typeface="SimSun" panose="02010600030101010101" pitchFamily="2" charset="-122"/>
                <a:ea typeface="SimSun" panose="02010600030101010101" pitchFamily="2" charset="-122"/>
              </a:rPr>
              <a:t>/</a:t>
            </a:r>
            <a:r>
              <a:rPr kumimoji="1" lang="zh-CN" altLang="en-US" sz="2400" dirty="0">
                <a:solidFill>
                  <a:srgbClr val="F2F2F2"/>
                </a:solidFill>
                <a:latin typeface="SimSun" panose="02010600030101010101" pitchFamily="2" charset="-122"/>
                <a:ea typeface="SimSun" panose="02010600030101010101" pitchFamily="2" charset="-122"/>
              </a:rPr>
              <a:t>间接测量</a:t>
            </a:r>
          </a:p>
        </p:txBody>
      </p:sp>
      <p:sp>
        <p:nvSpPr>
          <p:cNvPr id="15" name="文本框 14">
            <a:extLst>
              <a:ext uri="{FF2B5EF4-FFF2-40B4-BE49-F238E27FC236}">
                <a16:creationId xmlns:a16="http://schemas.microsoft.com/office/drawing/2014/main" id="{4C854E52-B4B8-8745-1E1A-4349AB777675}"/>
              </a:ext>
            </a:extLst>
          </p:cNvPr>
          <p:cNvSpPr txBox="1"/>
          <p:nvPr/>
        </p:nvSpPr>
        <p:spPr>
          <a:xfrm>
            <a:off x="3589575" y="2268782"/>
            <a:ext cx="3690430" cy="461665"/>
          </a:xfrm>
          <a:prstGeom prst="rect">
            <a:avLst/>
          </a:prstGeom>
          <a:noFill/>
        </p:spPr>
        <p:txBody>
          <a:bodyPr wrap="square" rtlCol="0">
            <a:spAutoFit/>
          </a:bodyPr>
          <a:lstStyle/>
          <a:p>
            <a:r>
              <a:rPr kumimoji="1" lang="zh-CN" altLang="en-US" sz="2400" dirty="0">
                <a:solidFill>
                  <a:srgbClr val="F2F2F2"/>
                </a:solidFill>
                <a:latin typeface="SimSun" panose="02010600030101010101" pitchFamily="2" charset="-122"/>
                <a:ea typeface="SimSun" panose="02010600030101010101" pitchFamily="2" charset="-122"/>
              </a:rPr>
              <a:t>等精度</a:t>
            </a:r>
            <a:r>
              <a:rPr kumimoji="1" lang="en-US" altLang="zh-CN" sz="2400" dirty="0">
                <a:solidFill>
                  <a:srgbClr val="F2F2F2"/>
                </a:solidFill>
                <a:latin typeface="SimSun" panose="02010600030101010101" pitchFamily="2" charset="-122"/>
                <a:ea typeface="SimSun" panose="02010600030101010101" pitchFamily="2" charset="-122"/>
              </a:rPr>
              <a:t>/</a:t>
            </a:r>
            <a:r>
              <a:rPr kumimoji="1" lang="zh-CN" altLang="en-US" sz="2400" dirty="0">
                <a:solidFill>
                  <a:srgbClr val="F2F2F2"/>
                </a:solidFill>
                <a:latin typeface="SimSun" panose="02010600030101010101" pitchFamily="2" charset="-122"/>
                <a:ea typeface="SimSun" panose="02010600030101010101" pitchFamily="2" charset="-122"/>
              </a:rPr>
              <a:t>非等精度测量</a:t>
            </a:r>
          </a:p>
        </p:txBody>
      </p:sp>
      <p:cxnSp>
        <p:nvCxnSpPr>
          <p:cNvPr id="25" name="直线连接符 24">
            <a:extLst>
              <a:ext uri="{FF2B5EF4-FFF2-40B4-BE49-F238E27FC236}">
                <a16:creationId xmlns:a16="http://schemas.microsoft.com/office/drawing/2014/main" id="{36481F93-ED17-0D61-ADAC-BB4D5E009E53}"/>
              </a:ext>
            </a:extLst>
          </p:cNvPr>
          <p:cNvCxnSpPr>
            <a:cxnSpLocks/>
          </p:cNvCxnSpPr>
          <p:nvPr/>
        </p:nvCxnSpPr>
        <p:spPr>
          <a:xfrm>
            <a:off x="1505903" y="1437275"/>
            <a:ext cx="0" cy="166301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线连接符 26">
            <a:extLst>
              <a:ext uri="{FF2B5EF4-FFF2-40B4-BE49-F238E27FC236}">
                <a16:creationId xmlns:a16="http://schemas.microsoft.com/office/drawing/2014/main" id="{D86EFD2F-347E-0287-B003-D48C8FC1ED5E}"/>
              </a:ext>
            </a:extLst>
          </p:cNvPr>
          <p:cNvCxnSpPr>
            <a:cxnSpLocks/>
          </p:cNvCxnSpPr>
          <p:nvPr/>
        </p:nvCxnSpPr>
        <p:spPr>
          <a:xfrm>
            <a:off x="3432452" y="1761159"/>
            <a:ext cx="0" cy="82740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4439855A-6A7B-9808-D6CE-487C00924591}"/>
              </a:ext>
            </a:extLst>
          </p:cNvPr>
          <p:cNvSpPr txBox="1"/>
          <p:nvPr/>
        </p:nvSpPr>
        <p:spPr>
          <a:xfrm>
            <a:off x="630000" y="4456031"/>
            <a:ext cx="514586" cy="1077218"/>
          </a:xfrm>
          <a:prstGeom prst="rect">
            <a:avLst/>
          </a:prstGeom>
          <a:noFill/>
        </p:spPr>
        <p:txBody>
          <a:bodyPr wrap="square" rtlCol="0">
            <a:spAutoFit/>
          </a:bodyPr>
          <a:lstStyle/>
          <a:p>
            <a:r>
              <a:rPr kumimoji="1" lang="zh-CN" altLang="en-US" sz="3200" b="1" dirty="0">
                <a:solidFill>
                  <a:schemeClr val="bg1"/>
                </a:solidFill>
                <a:latin typeface="SimSun" panose="02010600030101010101" pitchFamily="2" charset="-122"/>
                <a:ea typeface="SimSun" panose="02010600030101010101" pitchFamily="2" charset="-122"/>
              </a:rPr>
              <a:t>误差</a:t>
            </a:r>
          </a:p>
        </p:txBody>
      </p:sp>
      <p:cxnSp>
        <p:nvCxnSpPr>
          <p:cNvPr id="35" name="直线连接符 34">
            <a:extLst>
              <a:ext uri="{FF2B5EF4-FFF2-40B4-BE49-F238E27FC236}">
                <a16:creationId xmlns:a16="http://schemas.microsoft.com/office/drawing/2014/main" id="{04DFD611-419D-AB2E-47F3-515ABAB75CAA}"/>
              </a:ext>
            </a:extLst>
          </p:cNvPr>
          <p:cNvCxnSpPr>
            <a:cxnSpLocks/>
          </p:cNvCxnSpPr>
          <p:nvPr/>
        </p:nvCxnSpPr>
        <p:spPr>
          <a:xfrm>
            <a:off x="1425195" y="4453786"/>
            <a:ext cx="0" cy="117740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493215FE-3A55-5D3F-6058-BB952E5D07CD}"/>
              </a:ext>
            </a:extLst>
          </p:cNvPr>
          <p:cNvSpPr txBox="1"/>
          <p:nvPr/>
        </p:nvSpPr>
        <p:spPr>
          <a:xfrm>
            <a:off x="1505903" y="4291891"/>
            <a:ext cx="2294727" cy="461665"/>
          </a:xfrm>
          <a:prstGeom prst="rect">
            <a:avLst/>
          </a:prstGeom>
          <a:noFill/>
        </p:spPr>
        <p:txBody>
          <a:bodyPr wrap="square" rtlCol="0">
            <a:spAutoFit/>
          </a:bodyPr>
          <a:lstStyle/>
          <a:p>
            <a:r>
              <a:rPr kumimoji="1" lang="zh-CN" altLang="en-US" sz="2400" dirty="0">
                <a:solidFill>
                  <a:schemeClr val="bg1"/>
                </a:solidFill>
                <a:latin typeface="SimSun" panose="02010600030101010101" pitchFamily="2" charset="-122"/>
                <a:ea typeface="SimSun" panose="02010600030101010101" pitchFamily="2" charset="-122"/>
              </a:rPr>
              <a:t>相对</a:t>
            </a:r>
            <a:r>
              <a:rPr kumimoji="1" lang="en-US" altLang="zh-CN" sz="2400" dirty="0">
                <a:solidFill>
                  <a:schemeClr val="bg1"/>
                </a:solidFill>
                <a:latin typeface="SimSun" panose="02010600030101010101" pitchFamily="2" charset="-122"/>
                <a:ea typeface="SimSun" panose="02010600030101010101" pitchFamily="2" charset="-122"/>
              </a:rPr>
              <a:t>/</a:t>
            </a:r>
            <a:r>
              <a:rPr kumimoji="1" lang="zh-CN" altLang="en-US" sz="2400" dirty="0">
                <a:solidFill>
                  <a:schemeClr val="bg1"/>
                </a:solidFill>
                <a:latin typeface="SimSun" panose="02010600030101010101" pitchFamily="2" charset="-122"/>
                <a:ea typeface="SimSun" panose="02010600030101010101" pitchFamily="2" charset="-122"/>
              </a:rPr>
              <a:t>绝对误差</a:t>
            </a:r>
          </a:p>
        </p:txBody>
      </p:sp>
      <p:sp>
        <p:nvSpPr>
          <p:cNvPr id="40" name="文本框 39">
            <a:extLst>
              <a:ext uri="{FF2B5EF4-FFF2-40B4-BE49-F238E27FC236}">
                <a16:creationId xmlns:a16="http://schemas.microsoft.com/office/drawing/2014/main" id="{5A16E261-5FF4-3594-22E9-FDF627ABAC80}"/>
              </a:ext>
            </a:extLst>
          </p:cNvPr>
          <p:cNvSpPr txBox="1"/>
          <p:nvPr/>
        </p:nvSpPr>
        <p:spPr>
          <a:xfrm>
            <a:off x="1460691" y="5302417"/>
            <a:ext cx="2294723" cy="461665"/>
          </a:xfrm>
          <a:prstGeom prst="rect">
            <a:avLst/>
          </a:prstGeom>
          <a:noFill/>
        </p:spPr>
        <p:txBody>
          <a:bodyPr wrap="square" rtlCol="0">
            <a:spAutoFit/>
          </a:bodyPr>
          <a:lstStyle/>
          <a:p>
            <a:r>
              <a:rPr kumimoji="1" lang="zh-CN" altLang="en-US" sz="2400" dirty="0">
                <a:solidFill>
                  <a:schemeClr val="bg1"/>
                </a:solidFill>
                <a:latin typeface="SimSun" panose="02010600030101010101" pitchFamily="2" charset="-122"/>
                <a:ea typeface="SimSun" panose="02010600030101010101" pitchFamily="2" charset="-122"/>
              </a:rPr>
              <a:t>系统</a:t>
            </a:r>
            <a:r>
              <a:rPr kumimoji="1" lang="en-US" altLang="zh-CN" sz="2400" dirty="0">
                <a:solidFill>
                  <a:schemeClr val="bg1"/>
                </a:solidFill>
                <a:latin typeface="SimSun" panose="02010600030101010101" pitchFamily="2" charset="-122"/>
                <a:ea typeface="SimSun" panose="02010600030101010101" pitchFamily="2" charset="-122"/>
              </a:rPr>
              <a:t>/</a:t>
            </a:r>
            <a:r>
              <a:rPr kumimoji="1" lang="zh-CN" altLang="en-US" sz="2400" dirty="0">
                <a:solidFill>
                  <a:schemeClr val="bg1"/>
                </a:solidFill>
                <a:latin typeface="SimSun" panose="02010600030101010101" pitchFamily="2" charset="-122"/>
                <a:ea typeface="SimSun" panose="02010600030101010101" pitchFamily="2" charset="-122"/>
              </a:rPr>
              <a:t>偶然误差</a:t>
            </a:r>
          </a:p>
        </p:txBody>
      </p:sp>
      <p:sp>
        <p:nvSpPr>
          <p:cNvPr id="42" name="文本框 41">
            <a:extLst>
              <a:ext uri="{FF2B5EF4-FFF2-40B4-BE49-F238E27FC236}">
                <a16:creationId xmlns:a16="http://schemas.microsoft.com/office/drawing/2014/main" id="{7DD4689D-A58C-8C42-4333-59F0B231E689}"/>
              </a:ext>
            </a:extLst>
          </p:cNvPr>
          <p:cNvSpPr txBox="1"/>
          <p:nvPr/>
        </p:nvSpPr>
        <p:spPr>
          <a:xfrm>
            <a:off x="7498023" y="4115342"/>
            <a:ext cx="514586" cy="2062103"/>
          </a:xfrm>
          <a:prstGeom prst="rect">
            <a:avLst/>
          </a:prstGeom>
          <a:noFill/>
        </p:spPr>
        <p:txBody>
          <a:bodyPr wrap="square" rtlCol="0">
            <a:spAutoFit/>
          </a:bodyPr>
          <a:lstStyle/>
          <a:p>
            <a:r>
              <a:rPr kumimoji="1" lang="zh-CN" altLang="en-US" sz="3200" b="1" dirty="0">
                <a:solidFill>
                  <a:schemeClr val="bg1"/>
                </a:solidFill>
                <a:latin typeface="SimSun" panose="02010600030101010101" pitchFamily="2" charset="-122"/>
                <a:ea typeface="SimSun" panose="02010600030101010101" pitchFamily="2" charset="-122"/>
              </a:rPr>
              <a:t>偶然误差</a:t>
            </a:r>
          </a:p>
        </p:txBody>
      </p:sp>
      <p:sp>
        <p:nvSpPr>
          <p:cNvPr id="45" name="文本框 44">
            <a:extLst>
              <a:ext uri="{FF2B5EF4-FFF2-40B4-BE49-F238E27FC236}">
                <a16:creationId xmlns:a16="http://schemas.microsoft.com/office/drawing/2014/main" id="{27ED3CBA-E73A-4666-2885-A2050F404B0C}"/>
              </a:ext>
            </a:extLst>
          </p:cNvPr>
          <p:cNvSpPr txBox="1"/>
          <p:nvPr/>
        </p:nvSpPr>
        <p:spPr>
          <a:xfrm>
            <a:off x="8531077" y="3974368"/>
            <a:ext cx="1838490" cy="2221762"/>
          </a:xfrm>
          <a:prstGeom prst="rect">
            <a:avLst/>
          </a:prstGeom>
          <a:noFill/>
        </p:spPr>
        <p:txBody>
          <a:bodyPr wrap="square" rtlCol="0">
            <a:spAutoFit/>
          </a:bodyPr>
          <a:lstStyle/>
          <a:p>
            <a:pPr>
              <a:lnSpc>
                <a:spcPct val="150000"/>
              </a:lnSpc>
            </a:pPr>
            <a:r>
              <a:rPr kumimoji="1" lang="zh-CN" altLang="en-US" sz="2400" dirty="0">
                <a:solidFill>
                  <a:schemeClr val="bg1"/>
                </a:solidFill>
                <a:latin typeface="SimSun" panose="02010600030101010101" pitchFamily="2" charset="-122"/>
                <a:ea typeface="SimSun" panose="02010600030101010101" pitchFamily="2" charset="-122"/>
              </a:rPr>
              <a:t>算术平均值</a:t>
            </a:r>
            <a:endParaRPr kumimoji="1" lang="en-US" altLang="zh-CN" sz="2400" dirty="0">
              <a:solidFill>
                <a:schemeClr val="bg1"/>
              </a:solidFill>
              <a:latin typeface="SimSun" panose="02010600030101010101" pitchFamily="2" charset="-122"/>
              <a:ea typeface="SimSun" panose="02010600030101010101" pitchFamily="2" charset="-122"/>
            </a:endParaRPr>
          </a:p>
          <a:p>
            <a:pPr>
              <a:lnSpc>
                <a:spcPct val="150000"/>
              </a:lnSpc>
            </a:pPr>
            <a:r>
              <a:rPr kumimoji="1" lang="zh-CN" altLang="en-US" sz="2400" dirty="0">
                <a:solidFill>
                  <a:schemeClr val="bg1"/>
                </a:solidFill>
                <a:latin typeface="SimSun" panose="02010600030101010101" pitchFamily="2" charset="-122"/>
                <a:ea typeface="SimSun" panose="02010600030101010101" pitchFamily="2" charset="-122"/>
              </a:rPr>
              <a:t>标准偏差</a:t>
            </a:r>
            <a:endParaRPr kumimoji="1" lang="en-US" altLang="zh-CN" sz="2400" dirty="0">
              <a:solidFill>
                <a:schemeClr val="bg1"/>
              </a:solidFill>
              <a:latin typeface="SimSun" panose="02010600030101010101" pitchFamily="2" charset="-122"/>
              <a:ea typeface="SimSun" panose="02010600030101010101" pitchFamily="2" charset="-122"/>
            </a:endParaRPr>
          </a:p>
          <a:p>
            <a:pPr>
              <a:lnSpc>
                <a:spcPct val="150000"/>
              </a:lnSpc>
            </a:pPr>
            <a:r>
              <a:rPr kumimoji="1" lang="zh-CN" altLang="en-US" sz="2400" dirty="0">
                <a:solidFill>
                  <a:schemeClr val="bg1"/>
                </a:solidFill>
                <a:latin typeface="SimSun" panose="02010600030101010101" pitchFamily="2" charset="-122"/>
                <a:ea typeface="SimSun" panose="02010600030101010101" pitchFamily="2" charset="-122"/>
              </a:rPr>
              <a:t>置信度</a:t>
            </a:r>
            <a:endParaRPr kumimoji="1" lang="en-US" altLang="zh-CN" sz="2400" dirty="0">
              <a:solidFill>
                <a:schemeClr val="bg1"/>
              </a:solidFill>
              <a:latin typeface="SimSun" panose="02010600030101010101" pitchFamily="2" charset="-122"/>
              <a:ea typeface="SimSun" panose="02010600030101010101" pitchFamily="2" charset="-122"/>
            </a:endParaRPr>
          </a:p>
          <a:p>
            <a:pPr>
              <a:lnSpc>
                <a:spcPct val="150000"/>
              </a:lnSpc>
            </a:pPr>
            <a:r>
              <a:rPr kumimoji="1" lang="zh-CN" altLang="en-US" sz="2400" dirty="0">
                <a:solidFill>
                  <a:schemeClr val="bg1"/>
                </a:solidFill>
                <a:latin typeface="SimSun" panose="02010600030101010101" pitchFamily="2" charset="-122"/>
                <a:ea typeface="SimSun" panose="02010600030101010101" pitchFamily="2" charset="-122"/>
              </a:rPr>
              <a:t>剔除坏值</a:t>
            </a:r>
          </a:p>
        </p:txBody>
      </p:sp>
      <p:sp>
        <p:nvSpPr>
          <p:cNvPr id="4" name="文本框 3">
            <a:extLst>
              <a:ext uri="{FF2B5EF4-FFF2-40B4-BE49-F238E27FC236}">
                <a16:creationId xmlns:a16="http://schemas.microsoft.com/office/drawing/2014/main" id="{CFADC590-1439-FA5B-3287-1995919BAC7F}"/>
              </a:ext>
            </a:extLst>
          </p:cNvPr>
          <p:cNvSpPr txBox="1"/>
          <p:nvPr/>
        </p:nvSpPr>
        <p:spPr>
          <a:xfrm>
            <a:off x="1778400" y="2780928"/>
            <a:ext cx="1547358" cy="461665"/>
          </a:xfrm>
          <a:prstGeom prst="rect">
            <a:avLst/>
          </a:prstGeom>
          <a:noFill/>
        </p:spPr>
        <p:txBody>
          <a:bodyPr wrap="square" rtlCol="0">
            <a:spAutoFit/>
          </a:bodyPr>
          <a:lstStyle/>
          <a:p>
            <a:r>
              <a:rPr kumimoji="1" lang="zh-CN" altLang="en-US" sz="2400" dirty="0">
                <a:solidFill>
                  <a:schemeClr val="bg1"/>
                </a:solidFill>
                <a:latin typeface="SimSun" panose="02010600030101010101" pitchFamily="2" charset="-122"/>
                <a:ea typeface="SimSun" panose="02010600030101010101" pitchFamily="2" charset="-122"/>
              </a:rPr>
              <a:t>测量要素</a:t>
            </a:r>
          </a:p>
        </p:txBody>
      </p:sp>
      <p:sp>
        <p:nvSpPr>
          <p:cNvPr id="5" name="文本框 4">
            <a:extLst>
              <a:ext uri="{FF2B5EF4-FFF2-40B4-BE49-F238E27FC236}">
                <a16:creationId xmlns:a16="http://schemas.microsoft.com/office/drawing/2014/main" id="{3A8B2E92-7743-4D6F-AC9E-5EB8EBA29927}"/>
              </a:ext>
            </a:extLst>
          </p:cNvPr>
          <p:cNvSpPr txBox="1"/>
          <p:nvPr/>
        </p:nvSpPr>
        <p:spPr>
          <a:xfrm>
            <a:off x="3585110" y="2772838"/>
            <a:ext cx="3384366" cy="461665"/>
          </a:xfrm>
          <a:prstGeom prst="rect">
            <a:avLst/>
          </a:prstGeom>
          <a:noFill/>
        </p:spPr>
        <p:txBody>
          <a:bodyPr wrap="square" rtlCol="0">
            <a:spAutoFit/>
          </a:bodyPr>
          <a:lstStyle/>
          <a:p>
            <a:r>
              <a:rPr kumimoji="1" lang="zh-CN" altLang="en-US" sz="2400" dirty="0">
                <a:solidFill>
                  <a:srgbClr val="F2F2F2"/>
                </a:solidFill>
                <a:latin typeface="SimSun" panose="02010600030101010101" pitchFamily="2" charset="-122"/>
                <a:ea typeface="SimSun" panose="02010600030101010101" pitchFamily="2" charset="-122"/>
              </a:rPr>
              <a:t>对象</a:t>
            </a:r>
            <a:r>
              <a:rPr kumimoji="1" lang="en-US" altLang="zh-CN" sz="2400" dirty="0">
                <a:solidFill>
                  <a:srgbClr val="F2F2F2"/>
                </a:solidFill>
                <a:latin typeface="SimSun" panose="02010600030101010101" pitchFamily="2" charset="-122"/>
                <a:ea typeface="SimSun" panose="02010600030101010101" pitchFamily="2" charset="-122"/>
              </a:rPr>
              <a:t>/</a:t>
            </a:r>
            <a:r>
              <a:rPr kumimoji="1" lang="zh-CN" altLang="en-US" sz="2400" dirty="0">
                <a:solidFill>
                  <a:srgbClr val="F2F2F2"/>
                </a:solidFill>
                <a:latin typeface="SimSun" panose="02010600030101010101" pitchFamily="2" charset="-122"/>
                <a:ea typeface="SimSun" panose="02010600030101010101" pitchFamily="2" charset="-122"/>
              </a:rPr>
              <a:t>方法</a:t>
            </a:r>
            <a:r>
              <a:rPr kumimoji="1" lang="en-US" altLang="zh-CN" sz="2400" dirty="0">
                <a:solidFill>
                  <a:srgbClr val="F2F2F2"/>
                </a:solidFill>
                <a:latin typeface="SimSun" panose="02010600030101010101" pitchFamily="2" charset="-122"/>
                <a:ea typeface="SimSun" panose="02010600030101010101" pitchFamily="2" charset="-122"/>
              </a:rPr>
              <a:t>/</a:t>
            </a:r>
            <a:r>
              <a:rPr kumimoji="1" lang="zh-CN" altLang="en-US" sz="2400" dirty="0">
                <a:solidFill>
                  <a:srgbClr val="F2F2F2"/>
                </a:solidFill>
                <a:latin typeface="SimSun" panose="02010600030101010101" pitchFamily="2" charset="-122"/>
                <a:ea typeface="SimSun" panose="02010600030101010101" pitchFamily="2" charset="-122"/>
              </a:rPr>
              <a:t>单位</a:t>
            </a:r>
            <a:r>
              <a:rPr kumimoji="1" lang="en-US" altLang="zh-CN" sz="2400" dirty="0">
                <a:solidFill>
                  <a:srgbClr val="F2F2F2"/>
                </a:solidFill>
                <a:latin typeface="SimSun" panose="02010600030101010101" pitchFamily="2" charset="-122"/>
                <a:ea typeface="SimSun" panose="02010600030101010101" pitchFamily="2" charset="-122"/>
              </a:rPr>
              <a:t>/</a:t>
            </a:r>
            <a:r>
              <a:rPr kumimoji="1" lang="zh-CN" altLang="en-US" sz="2400" dirty="0">
                <a:solidFill>
                  <a:srgbClr val="F2F2F2"/>
                </a:solidFill>
                <a:latin typeface="SimSun" panose="02010600030101010101" pitchFamily="2" charset="-122"/>
                <a:ea typeface="SimSun" panose="02010600030101010101" pitchFamily="2" charset="-122"/>
              </a:rPr>
              <a:t>准确度</a:t>
            </a:r>
          </a:p>
        </p:txBody>
      </p:sp>
      <p:cxnSp>
        <p:nvCxnSpPr>
          <p:cNvPr id="10" name="直线连接符 9">
            <a:extLst>
              <a:ext uri="{FF2B5EF4-FFF2-40B4-BE49-F238E27FC236}">
                <a16:creationId xmlns:a16="http://schemas.microsoft.com/office/drawing/2014/main" id="{ADF0A04E-727F-30E5-8DBE-4471339F12FE}"/>
              </a:ext>
            </a:extLst>
          </p:cNvPr>
          <p:cNvCxnSpPr>
            <a:cxnSpLocks/>
          </p:cNvCxnSpPr>
          <p:nvPr/>
        </p:nvCxnSpPr>
        <p:spPr>
          <a:xfrm>
            <a:off x="3692939" y="3946395"/>
            <a:ext cx="0" cy="2249735"/>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36D5CA87-E4C9-7DE0-F109-F76A63D20CF6}"/>
              </a:ext>
            </a:extLst>
          </p:cNvPr>
          <p:cNvSpPr txBox="1"/>
          <p:nvPr/>
        </p:nvSpPr>
        <p:spPr>
          <a:xfrm>
            <a:off x="3781769" y="3826636"/>
            <a:ext cx="474342" cy="954107"/>
          </a:xfrm>
          <a:prstGeom prst="rect">
            <a:avLst/>
          </a:prstGeom>
          <a:noFill/>
        </p:spPr>
        <p:txBody>
          <a:bodyPr wrap="square" rtlCol="0">
            <a:spAutoFit/>
          </a:bodyPr>
          <a:lstStyle/>
          <a:p>
            <a:r>
              <a:rPr kumimoji="1" lang="zh-CN" altLang="en-US" sz="2800" dirty="0">
                <a:solidFill>
                  <a:schemeClr val="bg1"/>
                </a:solidFill>
                <a:latin typeface="SimSun" panose="02010600030101010101" pitchFamily="2" charset="-122"/>
                <a:ea typeface="SimSun" panose="02010600030101010101" pitchFamily="2" charset="-122"/>
              </a:rPr>
              <a:t>来源</a:t>
            </a:r>
          </a:p>
        </p:txBody>
      </p:sp>
      <p:sp>
        <p:nvSpPr>
          <p:cNvPr id="30" name="左大括号 29">
            <a:extLst>
              <a:ext uri="{FF2B5EF4-FFF2-40B4-BE49-F238E27FC236}">
                <a16:creationId xmlns:a16="http://schemas.microsoft.com/office/drawing/2014/main" id="{4F5BB540-25E3-EBBF-EA11-381574EE2927}"/>
              </a:ext>
            </a:extLst>
          </p:cNvPr>
          <p:cNvSpPr/>
          <p:nvPr/>
        </p:nvSpPr>
        <p:spPr>
          <a:xfrm>
            <a:off x="4324064" y="3675850"/>
            <a:ext cx="367748" cy="1285872"/>
          </a:xfrm>
          <a:prstGeom prst="leftBrace">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schemeClr val="accent1"/>
              </a:solidFill>
            </a:endParaRPr>
          </a:p>
        </p:txBody>
      </p:sp>
      <p:sp>
        <p:nvSpPr>
          <p:cNvPr id="31" name="文本框 30">
            <a:extLst>
              <a:ext uri="{FF2B5EF4-FFF2-40B4-BE49-F238E27FC236}">
                <a16:creationId xmlns:a16="http://schemas.microsoft.com/office/drawing/2014/main" id="{8840A3D5-B497-327A-BDF7-5BFDC48E70A8}"/>
              </a:ext>
            </a:extLst>
          </p:cNvPr>
          <p:cNvSpPr txBox="1"/>
          <p:nvPr/>
        </p:nvSpPr>
        <p:spPr>
          <a:xfrm>
            <a:off x="4695990" y="3531834"/>
            <a:ext cx="922935" cy="1667764"/>
          </a:xfrm>
          <a:prstGeom prst="rect">
            <a:avLst/>
          </a:prstGeom>
          <a:noFill/>
        </p:spPr>
        <p:txBody>
          <a:bodyPr wrap="square" rtlCol="0">
            <a:spAutoFit/>
          </a:bodyPr>
          <a:lstStyle/>
          <a:p>
            <a:pPr>
              <a:lnSpc>
                <a:spcPct val="110000"/>
              </a:lnSpc>
            </a:pPr>
            <a:r>
              <a:rPr kumimoji="1" lang="zh-CN" altLang="en-US" sz="2400" dirty="0">
                <a:solidFill>
                  <a:schemeClr val="bg1"/>
                </a:solidFill>
                <a:latin typeface="SimSun" panose="02010600030101010101" pitchFamily="2" charset="-122"/>
                <a:ea typeface="SimSun" panose="02010600030101010101" pitchFamily="2" charset="-122"/>
              </a:rPr>
              <a:t>仪器</a:t>
            </a:r>
            <a:endParaRPr kumimoji="1" lang="en-US" altLang="zh-CN" sz="2400" dirty="0">
              <a:solidFill>
                <a:schemeClr val="bg1"/>
              </a:solidFill>
              <a:latin typeface="SimSun" panose="02010600030101010101" pitchFamily="2" charset="-122"/>
              <a:ea typeface="SimSun" panose="02010600030101010101" pitchFamily="2" charset="-122"/>
            </a:endParaRPr>
          </a:p>
          <a:p>
            <a:pPr>
              <a:lnSpc>
                <a:spcPct val="110000"/>
              </a:lnSpc>
            </a:pPr>
            <a:r>
              <a:rPr kumimoji="1" lang="zh-CN" altLang="en-US" sz="2400" dirty="0">
                <a:solidFill>
                  <a:schemeClr val="bg1"/>
                </a:solidFill>
                <a:latin typeface="SimSun" panose="02010600030101010101" pitchFamily="2" charset="-122"/>
                <a:ea typeface="SimSun" panose="02010600030101010101" pitchFamily="2" charset="-122"/>
              </a:rPr>
              <a:t>方法</a:t>
            </a:r>
            <a:endParaRPr kumimoji="1" lang="en-US" altLang="zh-CN" sz="2400" dirty="0">
              <a:solidFill>
                <a:schemeClr val="bg1"/>
              </a:solidFill>
              <a:latin typeface="SimSun" panose="02010600030101010101" pitchFamily="2" charset="-122"/>
              <a:ea typeface="SimSun" panose="02010600030101010101" pitchFamily="2" charset="-122"/>
            </a:endParaRPr>
          </a:p>
          <a:p>
            <a:pPr>
              <a:lnSpc>
                <a:spcPct val="110000"/>
              </a:lnSpc>
            </a:pPr>
            <a:r>
              <a:rPr kumimoji="1" lang="zh-CN" altLang="en-US" sz="2400" dirty="0">
                <a:solidFill>
                  <a:schemeClr val="bg1"/>
                </a:solidFill>
                <a:latin typeface="SimSun" panose="02010600030101010101" pitchFamily="2" charset="-122"/>
                <a:ea typeface="SimSun" panose="02010600030101010101" pitchFamily="2" charset="-122"/>
              </a:rPr>
              <a:t>环境</a:t>
            </a:r>
            <a:endParaRPr kumimoji="1" lang="en-US" altLang="zh-CN" sz="2400" dirty="0">
              <a:solidFill>
                <a:schemeClr val="bg1"/>
              </a:solidFill>
              <a:latin typeface="SimSun" panose="02010600030101010101" pitchFamily="2" charset="-122"/>
              <a:ea typeface="SimSun" panose="02010600030101010101" pitchFamily="2" charset="-122"/>
            </a:endParaRPr>
          </a:p>
          <a:p>
            <a:pPr>
              <a:lnSpc>
                <a:spcPct val="110000"/>
              </a:lnSpc>
            </a:pPr>
            <a:r>
              <a:rPr kumimoji="1" lang="zh-CN" altLang="en-US" sz="2400" dirty="0">
                <a:solidFill>
                  <a:schemeClr val="bg1"/>
                </a:solidFill>
                <a:latin typeface="SimSun" panose="02010600030101010101" pitchFamily="2" charset="-122"/>
                <a:ea typeface="SimSun" panose="02010600030101010101" pitchFamily="2" charset="-122"/>
              </a:rPr>
              <a:t>人员</a:t>
            </a:r>
          </a:p>
        </p:txBody>
      </p:sp>
      <p:sp>
        <p:nvSpPr>
          <p:cNvPr id="38" name="文本框 37">
            <a:extLst>
              <a:ext uri="{FF2B5EF4-FFF2-40B4-BE49-F238E27FC236}">
                <a16:creationId xmlns:a16="http://schemas.microsoft.com/office/drawing/2014/main" id="{6EE7FAF4-8C49-AB00-6B87-8D83A933D531}"/>
              </a:ext>
            </a:extLst>
          </p:cNvPr>
          <p:cNvSpPr txBox="1"/>
          <p:nvPr/>
        </p:nvSpPr>
        <p:spPr>
          <a:xfrm>
            <a:off x="3781769" y="5423358"/>
            <a:ext cx="474342" cy="954107"/>
          </a:xfrm>
          <a:prstGeom prst="rect">
            <a:avLst/>
          </a:prstGeom>
          <a:noFill/>
        </p:spPr>
        <p:txBody>
          <a:bodyPr wrap="square" rtlCol="0">
            <a:spAutoFit/>
          </a:bodyPr>
          <a:lstStyle/>
          <a:p>
            <a:r>
              <a:rPr kumimoji="1" lang="zh-CN" altLang="en-US" sz="2800" dirty="0">
                <a:solidFill>
                  <a:schemeClr val="bg1"/>
                </a:solidFill>
                <a:latin typeface="SimSun" panose="02010600030101010101" pitchFamily="2" charset="-122"/>
                <a:ea typeface="SimSun" panose="02010600030101010101" pitchFamily="2" charset="-122"/>
              </a:rPr>
              <a:t>精度</a:t>
            </a:r>
          </a:p>
        </p:txBody>
      </p:sp>
      <p:sp>
        <p:nvSpPr>
          <p:cNvPr id="41" name="左大括号 40">
            <a:extLst>
              <a:ext uri="{FF2B5EF4-FFF2-40B4-BE49-F238E27FC236}">
                <a16:creationId xmlns:a16="http://schemas.microsoft.com/office/drawing/2014/main" id="{E34F82C5-5E49-D347-CB92-3DE0F63B6A9C}"/>
              </a:ext>
            </a:extLst>
          </p:cNvPr>
          <p:cNvSpPr/>
          <p:nvPr/>
        </p:nvSpPr>
        <p:spPr>
          <a:xfrm>
            <a:off x="4312090" y="5358790"/>
            <a:ext cx="354856" cy="1063276"/>
          </a:xfrm>
          <a:prstGeom prst="leftBrace">
            <a:avLst>
              <a:gd name="adj1" fmla="val 25600"/>
              <a:gd name="adj2" fmla="val 5000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schemeClr val="accent1"/>
              </a:solidFill>
            </a:endParaRPr>
          </a:p>
        </p:txBody>
      </p:sp>
      <p:sp>
        <p:nvSpPr>
          <p:cNvPr id="46" name="文本框 45">
            <a:extLst>
              <a:ext uri="{FF2B5EF4-FFF2-40B4-BE49-F238E27FC236}">
                <a16:creationId xmlns:a16="http://schemas.microsoft.com/office/drawing/2014/main" id="{558850E1-FDE1-FACD-D3C8-ED7F35CC5FD7}"/>
              </a:ext>
            </a:extLst>
          </p:cNvPr>
          <p:cNvSpPr txBox="1"/>
          <p:nvPr/>
        </p:nvSpPr>
        <p:spPr>
          <a:xfrm>
            <a:off x="4656647" y="5183503"/>
            <a:ext cx="1196573" cy="1413849"/>
          </a:xfrm>
          <a:prstGeom prst="rect">
            <a:avLst/>
          </a:prstGeom>
          <a:noFill/>
        </p:spPr>
        <p:txBody>
          <a:bodyPr wrap="square" rtlCol="0">
            <a:spAutoFit/>
          </a:bodyPr>
          <a:lstStyle/>
          <a:p>
            <a:pPr>
              <a:lnSpc>
                <a:spcPct val="125000"/>
              </a:lnSpc>
            </a:pPr>
            <a:r>
              <a:rPr kumimoji="1" lang="zh-CN" altLang="en-US" sz="2400" dirty="0">
                <a:solidFill>
                  <a:schemeClr val="bg1"/>
                </a:solidFill>
                <a:latin typeface="SimSun" panose="02010600030101010101" pitchFamily="2" charset="-122"/>
                <a:ea typeface="SimSun" panose="02010600030101010101" pitchFamily="2" charset="-122"/>
              </a:rPr>
              <a:t>精密度</a:t>
            </a:r>
            <a:endParaRPr kumimoji="1" lang="en-US" altLang="zh-CN" sz="2400" dirty="0">
              <a:solidFill>
                <a:schemeClr val="bg1"/>
              </a:solidFill>
              <a:latin typeface="SimSun" panose="02010600030101010101" pitchFamily="2" charset="-122"/>
              <a:ea typeface="SimSun" panose="02010600030101010101" pitchFamily="2" charset="-122"/>
            </a:endParaRPr>
          </a:p>
          <a:p>
            <a:pPr>
              <a:lnSpc>
                <a:spcPct val="125000"/>
              </a:lnSpc>
            </a:pPr>
            <a:endParaRPr kumimoji="1" lang="en-US" altLang="zh-CN" sz="2400" dirty="0">
              <a:solidFill>
                <a:schemeClr val="bg1"/>
              </a:solidFill>
              <a:latin typeface="SimSun" panose="02010600030101010101" pitchFamily="2" charset="-122"/>
              <a:ea typeface="SimSun" panose="02010600030101010101" pitchFamily="2" charset="-122"/>
            </a:endParaRPr>
          </a:p>
          <a:p>
            <a:pPr>
              <a:lnSpc>
                <a:spcPct val="125000"/>
              </a:lnSpc>
            </a:pPr>
            <a:r>
              <a:rPr kumimoji="1" lang="zh-CN" altLang="en-US" sz="2400" dirty="0">
                <a:solidFill>
                  <a:schemeClr val="bg1"/>
                </a:solidFill>
                <a:latin typeface="SimSun" panose="02010600030101010101" pitchFamily="2" charset="-122"/>
                <a:ea typeface="SimSun" panose="02010600030101010101" pitchFamily="2" charset="-122"/>
              </a:rPr>
              <a:t>正确度</a:t>
            </a:r>
          </a:p>
        </p:txBody>
      </p:sp>
      <p:sp>
        <p:nvSpPr>
          <p:cNvPr id="49" name="文本框 48">
            <a:extLst>
              <a:ext uri="{FF2B5EF4-FFF2-40B4-BE49-F238E27FC236}">
                <a16:creationId xmlns:a16="http://schemas.microsoft.com/office/drawing/2014/main" id="{0792D2F4-8768-CED8-56B8-99FEFE52A05E}"/>
              </a:ext>
            </a:extLst>
          </p:cNvPr>
          <p:cNvSpPr txBox="1"/>
          <p:nvPr/>
        </p:nvSpPr>
        <p:spPr>
          <a:xfrm>
            <a:off x="6073580" y="5659594"/>
            <a:ext cx="1099887" cy="461665"/>
          </a:xfrm>
          <a:prstGeom prst="rect">
            <a:avLst/>
          </a:prstGeom>
          <a:noFill/>
        </p:spPr>
        <p:txBody>
          <a:bodyPr wrap="square" rtlCol="0">
            <a:spAutoFit/>
          </a:bodyPr>
          <a:lstStyle/>
          <a:p>
            <a:r>
              <a:rPr kumimoji="1" lang="zh-CN" altLang="en-US" sz="2400" dirty="0">
                <a:solidFill>
                  <a:schemeClr val="bg1"/>
                </a:solidFill>
                <a:latin typeface="SimSun" panose="02010600030101010101" pitchFamily="2" charset="-122"/>
                <a:ea typeface="SimSun" panose="02010600030101010101" pitchFamily="2" charset="-122"/>
              </a:rPr>
              <a:t>准确度</a:t>
            </a:r>
          </a:p>
        </p:txBody>
      </p:sp>
      <p:sp>
        <p:nvSpPr>
          <p:cNvPr id="50" name="右箭头 49">
            <a:extLst>
              <a:ext uri="{FF2B5EF4-FFF2-40B4-BE49-F238E27FC236}">
                <a16:creationId xmlns:a16="http://schemas.microsoft.com/office/drawing/2014/main" id="{C2763D3C-2ACE-48A3-3129-CBF0FF690903}"/>
              </a:ext>
            </a:extLst>
          </p:cNvPr>
          <p:cNvSpPr/>
          <p:nvPr/>
        </p:nvSpPr>
        <p:spPr>
          <a:xfrm>
            <a:off x="5663952" y="5721822"/>
            <a:ext cx="432048" cy="357177"/>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弧 51">
            <a:extLst>
              <a:ext uri="{FF2B5EF4-FFF2-40B4-BE49-F238E27FC236}">
                <a16:creationId xmlns:a16="http://schemas.microsoft.com/office/drawing/2014/main" id="{3CDD28E3-7AA5-EF59-4AD0-603D96B7473E}"/>
              </a:ext>
            </a:extLst>
          </p:cNvPr>
          <p:cNvSpPr/>
          <p:nvPr/>
        </p:nvSpPr>
        <p:spPr>
          <a:xfrm>
            <a:off x="2716643" y="5112358"/>
            <a:ext cx="2008308" cy="729855"/>
          </a:xfrm>
          <a:prstGeom prst="arc">
            <a:avLst>
              <a:gd name="adj1" fmla="val 11457152"/>
              <a:gd name="adj2" fmla="val 20967047"/>
            </a:avLst>
          </a:prstGeom>
          <a:ln w="38100">
            <a:solidFill>
              <a:srgbClr val="FFC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53" name="弧 52">
            <a:extLst>
              <a:ext uri="{FF2B5EF4-FFF2-40B4-BE49-F238E27FC236}">
                <a16:creationId xmlns:a16="http://schemas.microsoft.com/office/drawing/2014/main" id="{F3AEDFD7-737A-1AD7-548F-1029730482F6}"/>
              </a:ext>
            </a:extLst>
          </p:cNvPr>
          <p:cNvSpPr/>
          <p:nvPr/>
        </p:nvSpPr>
        <p:spPr>
          <a:xfrm flipV="1">
            <a:off x="1281725" y="5664472"/>
            <a:ext cx="4161867" cy="819690"/>
          </a:xfrm>
          <a:prstGeom prst="arc">
            <a:avLst>
              <a:gd name="adj1" fmla="val 10059301"/>
              <a:gd name="adj2" fmla="val 20791101"/>
            </a:avLst>
          </a:prstGeom>
          <a:ln w="38100">
            <a:solidFill>
              <a:srgbClr val="FFC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nvGrpSpPr>
          <p:cNvPr id="56" name="组合 55">
            <a:extLst>
              <a:ext uri="{FF2B5EF4-FFF2-40B4-BE49-F238E27FC236}">
                <a16:creationId xmlns:a16="http://schemas.microsoft.com/office/drawing/2014/main" id="{9B97C314-4C96-061B-D430-0E05CFDCDDAE}"/>
              </a:ext>
            </a:extLst>
          </p:cNvPr>
          <p:cNvGrpSpPr/>
          <p:nvPr/>
        </p:nvGrpSpPr>
        <p:grpSpPr>
          <a:xfrm>
            <a:off x="7545500" y="1344403"/>
            <a:ext cx="3757572" cy="1884478"/>
            <a:chOff x="9637411" y="-253282"/>
            <a:chExt cx="3757572" cy="1884478"/>
          </a:xfrm>
        </p:grpSpPr>
        <p:sp>
          <p:nvSpPr>
            <p:cNvPr id="55" name="矩形 54">
              <a:extLst>
                <a:ext uri="{FF2B5EF4-FFF2-40B4-BE49-F238E27FC236}">
                  <a16:creationId xmlns:a16="http://schemas.microsoft.com/office/drawing/2014/main" id="{AF0128AF-E287-35E9-D949-03CFB11C8213}"/>
                </a:ext>
              </a:extLst>
            </p:cNvPr>
            <p:cNvSpPr/>
            <p:nvPr/>
          </p:nvSpPr>
          <p:spPr>
            <a:xfrm>
              <a:off x="9637411" y="-253282"/>
              <a:ext cx="3757572" cy="1884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4" name="Picture 4" descr="undefined">
              <a:extLst>
                <a:ext uri="{FF2B5EF4-FFF2-40B4-BE49-F238E27FC236}">
                  <a16:creationId xmlns:a16="http://schemas.microsoft.com/office/drawing/2014/main" id="{8C2CE718-C6C5-5BD0-C20A-8EA5885496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89483" y="-221554"/>
              <a:ext cx="3705500" cy="18527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60" name="左大括号 59">
            <a:extLst>
              <a:ext uri="{FF2B5EF4-FFF2-40B4-BE49-F238E27FC236}">
                <a16:creationId xmlns:a16="http://schemas.microsoft.com/office/drawing/2014/main" id="{3568B8FD-5185-51FB-3416-27F6E67EB8AA}"/>
              </a:ext>
            </a:extLst>
          </p:cNvPr>
          <p:cNvSpPr/>
          <p:nvPr/>
        </p:nvSpPr>
        <p:spPr>
          <a:xfrm>
            <a:off x="8109765" y="4298805"/>
            <a:ext cx="367748" cy="1780193"/>
          </a:xfrm>
          <a:prstGeom prst="leftBrace">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schemeClr val="accent1"/>
              </a:solidFill>
            </a:endParaRPr>
          </a:p>
        </p:txBody>
      </p:sp>
    </p:spTree>
    <p:extLst>
      <p:ext uri="{BB962C8B-B14F-4D97-AF65-F5344CB8AC3E}">
        <p14:creationId xmlns:p14="http://schemas.microsoft.com/office/powerpoint/2010/main" val="2501666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5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5"/>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34" grpId="0"/>
      <p:bldP spid="39" grpId="0"/>
      <p:bldP spid="40" grpId="0"/>
      <p:bldP spid="42" grpId="0"/>
      <p:bldP spid="45" grpId="0"/>
      <p:bldP spid="4" grpId="0"/>
      <p:bldP spid="5" grpId="0"/>
      <p:bldP spid="24" grpId="0"/>
      <p:bldP spid="30" grpId="0" animBg="1"/>
      <p:bldP spid="31" grpId="0"/>
      <p:bldP spid="38" grpId="0"/>
      <p:bldP spid="41" grpId="0" animBg="1"/>
      <p:bldP spid="46" grpId="0"/>
      <p:bldP spid="49" grpId="0"/>
      <p:bldP spid="50" grpId="0" animBg="1"/>
      <p:bldP spid="52" grpId="0" animBg="1"/>
      <p:bldP spid="53" grpId="0" animBg="1"/>
      <p:bldP spid="6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a:extLst>
              <a:ext uri="{FF2B5EF4-FFF2-40B4-BE49-F238E27FC236}">
                <a16:creationId xmlns:a16="http://schemas.microsoft.com/office/drawing/2014/main" id="{22719EE9-78E8-07E8-2B86-B645DED44C93}"/>
              </a:ext>
            </a:extLst>
          </p:cNvPr>
          <p:cNvSpPr txBox="1">
            <a:spLocks noChangeArrowheads="1"/>
          </p:cNvSpPr>
          <p:nvPr/>
        </p:nvSpPr>
        <p:spPr bwMode="auto">
          <a:xfrm>
            <a:off x="551384" y="980728"/>
            <a:ext cx="11412760" cy="4252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kumimoji="1" sz="3200" b="1">
                <a:solidFill>
                  <a:schemeClr val="tx1"/>
                </a:solidFill>
                <a:latin typeface="Impact" panose="020B0806030902050204" pitchFamily="34" charset="0"/>
                <a:ea typeface="宋体" panose="02010600030101010101" pitchFamily="2" charset="-122"/>
              </a:defRPr>
            </a:lvl1pPr>
            <a:lvl2pPr marL="742950" indent="-285750">
              <a:spcBef>
                <a:spcPct val="20000"/>
              </a:spcBef>
              <a:defRPr kumimoji="1" sz="3200" b="1">
                <a:solidFill>
                  <a:schemeClr val="tx1"/>
                </a:solidFill>
                <a:latin typeface="Impact" panose="020B0806030902050204" pitchFamily="34" charset="0"/>
                <a:ea typeface="宋体" panose="02010600030101010101" pitchFamily="2" charset="-122"/>
              </a:defRPr>
            </a:lvl2pPr>
            <a:lvl3pPr marL="1143000" indent="-228600">
              <a:spcBef>
                <a:spcPct val="20000"/>
              </a:spcBef>
              <a:defRPr kumimoji="1" sz="3200" b="1">
                <a:solidFill>
                  <a:schemeClr val="tx1"/>
                </a:solidFill>
                <a:latin typeface="Impact" panose="020B0806030902050204" pitchFamily="34" charset="0"/>
                <a:ea typeface="宋体" panose="02010600030101010101" pitchFamily="2" charset="-122"/>
              </a:defRPr>
            </a:lvl3pPr>
            <a:lvl4pPr marL="1600200" indent="-228600">
              <a:spcBef>
                <a:spcPct val="20000"/>
              </a:spcBef>
              <a:defRPr kumimoji="1" sz="3200" b="1">
                <a:solidFill>
                  <a:schemeClr val="tx1"/>
                </a:solidFill>
                <a:latin typeface="Impact" panose="020B0806030902050204" pitchFamily="34" charset="0"/>
                <a:ea typeface="宋体" panose="02010600030101010101" pitchFamily="2" charset="-122"/>
              </a:defRPr>
            </a:lvl4pPr>
            <a:lvl5pPr marL="2057400" indent="-228600">
              <a:spcBef>
                <a:spcPct val="20000"/>
              </a:spcBef>
              <a:defRPr kumimoji="1" sz="3200" b="1">
                <a:solidFill>
                  <a:schemeClr val="tx1"/>
                </a:solidFill>
                <a:latin typeface="Impact" panose="020B0806030902050204" pitchFamily="34" charset="0"/>
                <a:ea typeface="宋体" panose="02010600030101010101" pitchFamily="2" charset="-122"/>
              </a:defRPr>
            </a:lvl5pPr>
            <a:lvl6pPr marL="25146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6pPr>
            <a:lvl7pPr marL="29718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7pPr>
            <a:lvl8pPr marL="34290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8pPr>
            <a:lvl9pPr marL="38862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9pPr>
          </a:lstStyle>
          <a:p>
            <a:pPr eaLnBrk="1" hangingPunct="1">
              <a:lnSpc>
                <a:spcPct val="150000"/>
              </a:lnSpc>
              <a:spcBef>
                <a:spcPct val="0"/>
              </a:spcBef>
            </a:pPr>
            <a:r>
              <a:rPr lang="zh-CN" altLang="en-US" b="0" dirty="0">
                <a:solidFill>
                  <a:srgbClr val="003365"/>
                </a:solidFill>
                <a:latin typeface="Microsoft YaHei" panose="020B0503020204020204" pitchFamily="34" charset="-122"/>
                <a:ea typeface="Microsoft YaHei" panose="020B0503020204020204" pitchFamily="34" charset="-122"/>
              </a:rPr>
              <a:t>根据获得测量结果的不同方法，测量可分为</a:t>
            </a:r>
            <a:r>
              <a:rPr lang="en-US" altLang="zh-CN" b="0" u="sng" dirty="0">
                <a:solidFill>
                  <a:srgbClr val="003365"/>
                </a:solidFill>
                <a:latin typeface="Microsoft YaHei" panose="020B0503020204020204" pitchFamily="34" charset="-122"/>
                <a:ea typeface="Microsoft YaHei" panose="020B0503020204020204" pitchFamily="34" charset="-122"/>
              </a:rPr>
              <a:t>            </a:t>
            </a:r>
            <a:r>
              <a:rPr lang="zh-CN" altLang="en-US" b="0" dirty="0">
                <a:solidFill>
                  <a:srgbClr val="003365"/>
                </a:solidFill>
                <a:latin typeface="Microsoft YaHei" panose="020B0503020204020204" pitchFamily="34" charset="-122"/>
                <a:ea typeface="Microsoft YaHei" panose="020B0503020204020204" pitchFamily="34" charset="-122"/>
              </a:rPr>
              <a:t>测量和</a:t>
            </a:r>
            <a:r>
              <a:rPr lang="en-US" altLang="zh-CN" b="0" u="sng" dirty="0">
                <a:solidFill>
                  <a:srgbClr val="003365"/>
                </a:solidFill>
                <a:latin typeface="Microsoft YaHei" panose="020B0503020204020204" pitchFamily="34" charset="-122"/>
                <a:ea typeface="Microsoft YaHei" panose="020B0503020204020204" pitchFamily="34" charset="-122"/>
              </a:rPr>
              <a:t>_______</a:t>
            </a:r>
            <a:r>
              <a:rPr lang="zh-CN" altLang="en-US" b="0" dirty="0">
                <a:solidFill>
                  <a:srgbClr val="003365"/>
                </a:solidFill>
                <a:latin typeface="Microsoft YaHei" panose="020B0503020204020204" pitchFamily="34" charset="-122"/>
                <a:ea typeface="Microsoft YaHei" panose="020B0503020204020204" pitchFamily="34" charset="-122"/>
              </a:rPr>
              <a:t>测量；根据测量条件的不同，测量分为</a:t>
            </a:r>
            <a:r>
              <a:rPr lang="en-US" altLang="zh-CN" b="0" u="sng" dirty="0">
                <a:solidFill>
                  <a:srgbClr val="003365"/>
                </a:solidFill>
                <a:latin typeface="Microsoft YaHei" panose="020B0503020204020204" pitchFamily="34" charset="-122"/>
                <a:ea typeface="Microsoft YaHei" panose="020B0503020204020204" pitchFamily="34" charset="-122"/>
              </a:rPr>
              <a:t>              </a:t>
            </a:r>
            <a:r>
              <a:rPr lang="zh-CN" altLang="en-US" b="0" dirty="0">
                <a:solidFill>
                  <a:srgbClr val="003365"/>
                </a:solidFill>
                <a:latin typeface="Microsoft YaHei" panose="020B0503020204020204" pitchFamily="34" charset="-122"/>
                <a:ea typeface="Microsoft YaHei" panose="020B0503020204020204" pitchFamily="34" charset="-122"/>
              </a:rPr>
              <a:t>测量</a:t>
            </a:r>
            <a:r>
              <a:rPr lang="en-US" altLang="zh-CN" b="0" dirty="0">
                <a:solidFill>
                  <a:srgbClr val="003365"/>
                </a:solidFill>
                <a:latin typeface="Microsoft YaHei" panose="020B0503020204020204" pitchFamily="34" charset="-122"/>
                <a:ea typeface="Microsoft YaHei" panose="020B0503020204020204" pitchFamily="34" charset="-122"/>
              </a:rPr>
              <a:t>_________</a:t>
            </a:r>
            <a:r>
              <a:rPr lang="zh-CN" altLang="en-US" b="0" dirty="0">
                <a:solidFill>
                  <a:srgbClr val="003365"/>
                </a:solidFill>
                <a:latin typeface="Microsoft YaHei" panose="020B0503020204020204" pitchFamily="34" charset="-122"/>
                <a:ea typeface="Microsoft YaHei" panose="020B0503020204020204" pitchFamily="34" charset="-122"/>
              </a:rPr>
              <a:t>测量。</a:t>
            </a:r>
          </a:p>
          <a:p>
            <a:pPr eaLnBrk="1" hangingPunct="1">
              <a:spcBef>
                <a:spcPct val="0"/>
              </a:spcBef>
            </a:pPr>
            <a:endParaRPr lang="zh-CN" altLang="en-US" sz="3600" dirty="0">
              <a:solidFill>
                <a:srgbClr val="177810"/>
              </a:solidFill>
              <a:latin typeface="Times New Roman" panose="02020603050405020304" pitchFamily="18" charset="0"/>
            </a:endParaRPr>
          </a:p>
          <a:p>
            <a:pPr eaLnBrk="1" hangingPunct="1">
              <a:lnSpc>
                <a:spcPct val="150000"/>
              </a:lnSpc>
              <a:spcBef>
                <a:spcPct val="0"/>
              </a:spcBef>
            </a:pPr>
            <a:r>
              <a:rPr lang="zh-CN" altLang="en-US" b="0" dirty="0">
                <a:solidFill>
                  <a:srgbClr val="003365"/>
                </a:solidFill>
                <a:latin typeface="Microsoft YaHei" panose="020B0503020204020204" pitchFamily="34" charset="-122"/>
                <a:ea typeface="Microsoft YaHei" panose="020B0503020204020204" pitchFamily="34" charset="-122"/>
              </a:rPr>
              <a:t>在试验中，进行多次</a:t>
            </a:r>
            <a:r>
              <a:rPr lang="en-US" altLang="zh-CN" b="0" dirty="0">
                <a:solidFill>
                  <a:srgbClr val="003365"/>
                </a:solidFill>
                <a:latin typeface="Microsoft YaHei" panose="020B0503020204020204" pitchFamily="34" charset="-122"/>
                <a:ea typeface="Microsoft YaHei" panose="020B0503020204020204" pitchFamily="34" charset="-122"/>
              </a:rPr>
              <a:t>(</a:t>
            </a:r>
            <a:r>
              <a:rPr lang="zh-CN" altLang="en-US" b="0" dirty="0">
                <a:solidFill>
                  <a:srgbClr val="003365"/>
                </a:solidFill>
                <a:latin typeface="Microsoft YaHei" panose="020B0503020204020204" pitchFamily="34" charset="-122"/>
                <a:ea typeface="Microsoft YaHei" panose="020B0503020204020204" pitchFamily="34" charset="-122"/>
              </a:rPr>
              <a:t>等精度</a:t>
            </a:r>
            <a:r>
              <a:rPr lang="en-US" altLang="zh-CN" b="0" dirty="0">
                <a:solidFill>
                  <a:srgbClr val="003365"/>
                </a:solidFill>
                <a:latin typeface="Microsoft YaHei" panose="020B0503020204020204" pitchFamily="34" charset="-122"/>
                <a:ea typeface="Microsoft YaHei" panose="020B0503020204020204" pitchFamily="34" charset="-122"/>
              </a:rPr>
              <a:t>)</a:t>
            </a:r>
            <a:r>
              <a:rPr lang="zh-CN" altLang="en-US" b="0" dirty="0">
                <a:solidFill>
                  <a:srgbClr val="003365"/>
                </a:solidFill>
                <a:latin typeface="Microsoft YaHei" panose="020B0503020204020204" pitchFamily="34" charset="-122"/>
                <a:ea typeface="Microsoft YaHei" panose="020B0503020204020204" pitchFamily="34" charset="-122"/>
              </a:rPr>
              <a:t>测量时，若每次读数的重复性好，则</a:t>
            </a:r>
            <a:r>
              <a:rPr lang="en-US" altLang="zh-CN" b="0" u="sng" dirty="0">
                <a:solidFill>
                  <a:srgbClr val="003365"/>
                </a:solidFill>
                <a:latin typeface="Microsoft YaHei" panose="020B0503020204020204" pitchFamily="34" charset="-122"/>
                <a:ea typeface="Microsoft YaHei" panose="020B0503020204020204" pitchFamily="34" charset="-122"/>
              </a:rPr>
              <a:t>              </a:t>
            </a:r>
            <a:r>
              <a:rPr lang="zh-CN" altLang="en-US" b="0" dirty="0">
                <a:solidFill>
                  <a:srgbClr val="003365"/>
                </a:solidFill>
                <a:latin typeface="Microsoft YaHei" panose="020B0503020204020204" pitchFamily="34" charset="-122"/>
                <a:ea typeface="Microsoft YaHei" panose="020B0503020204020204" pitchFamily="34" charset="-122"/>
              </a:rPr>
              <a:t>误差一定小，其测量结果的</a:t>
            </a:r>
            <a:r>
              <a:rPr lang="en-US" altLang="zh-CN" b="0" u="sng" dirty="0">
                <a:solidFill>
                  <a:srgbClr val="003365"/>
                </a:solidFill>
                <a:latin typeface="Microsoft YaHei" panose="020B0503020204020204" pitchFamily="34" charset="-122"/>
                <a:ea typeface="Microsoft YaHei" panose="020B0503020204020204" pitchFamily="34" charset="-122"/>
              </a:rPr>
              <a:t>             </a:t>
            </a:r>
            <a:r>
              <a:rPr lang="zh-CN" altLang="en-US" b="0" dirty="0">
                <a:solidFill>
                  <a:srgbClr val="003365"/>
                </a:solidFill>
                <a:latin typeface="Microsoft YaHei" panose="020B0503020204020204" pitchFamily="34" charset="-122"/>
                <a:ea typeface="Microsoft YaHei" panose="020B0503020204020204" pitchFamily="34" charset="-122"/>
              </a:rPr>
              <a:t>高。</a:t>
            </a:r>
          </a:p>
        </p:txBody>
      </p:sp>
      <p:sp>
        <p:nvSpPr>
          <p:cNvPr id="12291" name="Text Box 3">
            <a:extLst>
              <a:ext uri="{FF2B5EF4-FFF2-40B4-BE49-F238E27FC236}">
                <a16:creationId xmlns:a16="http://schemas.microsoft.com/office/drawing/2014/main" id="{8EF26406-BD07-F585-9133-B963A0C710C5}"/>
              </a:ext>
            </a:extLst>
          </p:cNvPr>
          <p:cNvSpPr txBox="1">
            <a:spLocks noChangeArrowheads="1"/>
          </p:cNvSpPr>
          <p:nvPr/>
        </p:nvSpPr>
        <p:spPr bwMode="auto">
          <a:xfrm>
            <a:off x="8609485" y="1098789"/>
            <a:ext cx="100540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defRPr kumimoji="1" sz="3200" b="1">
                <a:solidFill>
                  <a:schemeClr val="tx1"/>
                </a:solidFill>
                <a:latin typeface="Impact" panose="020B0806030902050204" pitchFamily="34" charset="0"/>
                <a:ea typeface="宋体" panose="02010600030101010101" pitchFamily="2" charset="-122"/>
              </a:defRPr>
            </a:lvl1pPr>
            <a:lvl2pPr marL="742950" indent="-285750">
              <a:spcBef>
                <a:spcPct val="20000"/>
              </a:spcBef>
              <a:defRPr kumimoji="1" sz="3200" b="1">
                <a:solidFill>
                  <a:schemeClr val="tx1"/>
                </a:solidFill>
                <a:latin typeface="Impact" panose="020B0806030902050204" pitchFamily="34" charset="0"/>
                <a:ea typeface="宋体" panose="02010600030101010101" pitchFamily="2" charset="-122"/>
              </a:defRPr>
            </a:lvl2pPr>
            <a:lvl3pPr marL="1143000" indent="-228600">
              <a:spcBef>
                <a:spcPct val="20000"/>
              </a:spcBef>
              <a:defRPr kumimoji="1" sz="3200" b="1">
                <a:solidFill>
                  <a:schemeClr val="tx1"/>
                </a:solidFill>
                <a:latin typeface="Impact" panose="020B0806030902050204" pitchFamily="34" charset="0"/>
                <a:ea typeface="宋体" panose="02010600030101010101" pitchFamily="2" charset="-122"/>
              </a:defRPr>
            </a:lvl3pPr>
            <a:lvl4pPr marL="1600200" indent="-228600">
              <a:spcBef>
                <a:spcPct val="20000"/>
              </a:spcBef>
              <a:defRPr kumimoji="1" sz="3200" b="1">
                <a:solidFill>
                  <a:schemeClr val="tx1"/>
                </a:solidFill>
                <a:latin typeface="Impact" panose="020B0806030902050204" pitchFamily="34" charset="0"/>
                <a:ea typeface="宋体" panose="02010600030101010101" pitchFamily="2" charset="-122"/>
              </a:defRPr>
            </a:lvl4pPr>
            <a:lvl5pPr marL="2057400" indent="-228600">
              <a:spcBef>
                <a:spcPct val="20000"/>
              </a:spcBef>
              <a:defRPr kumimoji="1" sz="3200" b="1">
                <a:solidFill>
                  <a:schemeClr val="tx1"/>
                </a:solidFill>
                <a:latin typeface="Impact" panose="020B0806030902050204" pitchFamily="34" charset="0"/>
                <a:ea typeface="宋体" panose="02010600030101010101" pitchFamily="2" charset="-122"/>
              </a:defRPr>
            </a:lvl5pPr>
            <a:lvl6pPr marL="25146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6pPr>
            <a:lvl7pPr marL="29718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7pPr>
            <a:lvl8pPr marL="34290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8pPr>
            <a:lvl9pPr marL="38862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9pPr>
          </a:lstStyle>
          <a:p>
            <a:pPr eaLnBrk="1" hangingPunct="1"/>
            <a:r>
              <a:rPr lang="zh-CN" altLang="en-US" b="0" dirty="0">
                <a:solidFill>
                  <a:srgbClr val="CC3300"/>
                </a:solidFill>
                <a:latin typeface="Microsoft YaHei" panose="020B0503020204020204" pitchFamily="34" charset="-122"/>
                <a:ea typeface="Microsoft YaHei" panose="020B0503020204020204" pitchFamily="34" charset="-122"/>
              </a:rPr>
              <a:t>直接</a:t>
            </a:r>
          </a:p>
        </p:txBody>
      </p:sp>
      <p:sp>
        <p:nvSpPr>
          <p:cNvPr id="12292" name="Text Box 4">
            <a:extLst>
              <a:ext uri="{FF2B5EF4-FFF2-40B4-BE49-F238E27FC236}">
                <a16:creationId xmlns:a16="http://schemas.microsoft.com/office/drawing/2014/main" id="{1265E515-2654-A1C7-E13E-50F3E29DE122}"/>
              </a:ext>
            </a:extLst>
          </p:cNvPr>
          <p:cNvSpPr txBox="1">
            <a:spLocks noChangeArrowheads="1"/>
          </p:cNvSpPr>
          <p:nvPr/>
        </p:nvSpPr>
        <p:spPr bwMode="auto">
          <a:xfrm>
            <a:off x="759704" y="1804976"/>
            <a:ext cx="100860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defRPr kumimoji="1" sz="3200" b="1">
                <a:solidFill>
                  <a:schemeClr val="tx1"/>
                </a:solidFill>
                <a:latin typeface="Impact" panose="020B0806030902050204" pitchFamily="34" charset="0"/>
                <a:ea typeface="宋体" panose="02010600030101010101" pitchFamily="2" charset="-122"/>
              </a:defRPr>
            </a:lvl1pPr>
            <a:lvl2pPr marL="742950" indent="-285750">
              <a:spcBef>
                <a:spcPct val="20000"/>
              </a:spcBef>
              <a:defRPr kumimoji="1" sz="3200" b="1">
                <a:solidFill>
                  <a:schemeClr val="tx1"/>
                </a:solidFill>
                <a:latin typeface="Impact" panose="020B0806030902050204" pitchFamily="34" charset="0"/>
                <a:ea typeface="宋体" panose="02010600030101010101" pitchFamily="2" charset="-122"/>
              </a:defRPr>
            </a:lvl2pPr>
            <a:lvl3pPr marL="1143000" indent="-228600">
              <a:spcBef>
                <a:spcPct val="20000"/>
              </a:spcBef>
              <a:defRPr kumimoji="1" sz="3200" b="1">
                <a:solidFill>
                  <a:schemeClr val="tx1"/>
                </a:solidFill>
                <a:latin typeface="Impact" panose="020B0806030902050204" pitchFamily="34" charset="0"/>
                <a:ea typeface="宋体" panose="02010600030101010101" pitchFamily="2" charset="-122"/>
              </a:defRPr>
            </a:lvl3pPr>
            <a:lvl4pPr marL="1600200" indent="-228600">
              <a:spcBef>
                <a:spcPct val="20000"/>
              </a:spcBef>
              <a:defRPr kumimoji="1" sz="3200" b="1">
                <a:solidFill>
                  <a:schemeClr val="tx1"/>
                </a:solidFill>
                <a:latin typeface="Impact" panose="020B0806030902050204" pitchFamily="34" charset="0"/>
                <a:ea typeface="宋体" panose="02010600030101010101" pitchFamily="2" charset="-122"/>
              </a:defRPr>
            </a:lvl4pPr>
            <a:lvl5pPr marL="2057400" indent="-228600">
              <a:spcBef>
                <a:spcPct val="20000"/>
              </a:spcBef>
              <a:defRPr kumimoji="1" sz="3200" b="1">
                <a:solidFill>
                  <a:schemeClr val="tx1"/>
                </a:solidFill>
                <a:latin typeface="Impact" panose="020B0806030902050204" pitchFamily="34" charset="0"/>
                <a:ea typeface="宋体" panose="02010600030101010101" pitchFamily="2" charset="-122"/>
              </a:defRPr>
            </a:lvl5pPr>
            <a:lvl6pPr marL="25146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6pPr>
            <a:lvl7pPr marL="29718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7pPr>
            <a:lvl8pPr marL="34290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8pPr>
            <a:lvl9pPr marL="38862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9pPr>
          </a:lstStyle>
          <a:p>
            <a:pPr eaLnBrk="1" hangingPunct="1"/>
            <a:r>
              <a:rPr lang="zh-CN" altLang="en-US" b="0" dirty="0">
                <a:solidFill>
                  <a:srgbClr val="CC3300"/>
                </a:solidFill>
                <a:latin typeface="Microsoft YaHei" panose="020B0503020204020204" pitchFamily="34" charset="-122"/>
                <a:ea typeface="Microsoft YaHei" panose="020B0503020204020204" pitchFamily="34" charset="-122"/>
              </a:rPr>
              <a:t>间接</a:t>
            </a:r>
          </a:p>
        </p:txBody>
      </p:sp>
      <p:sp>
        <p:nvSpPr>
          <p:cNvPr id="12293" name="Text Box 5">
            <a:extLst>
              <a:ext uri="{FF2B5EF4-FFF2-40B4-BE49-F238E27FC236}">
                <a16:creationId xmlns:a16="http://schemas.microsoft.com/office/drawing/2014/main" id="{8B42DF62-7DDD-D28A-530E-639B36CCBEB5}"/>
              </a:ext>
            </a:extLst>
          </p:cNvPr>
          <p:cNvSpPr txBox="1">
            <a:spLocks noChangeArrowheads="1"/>
          </p:cNvSpPr>
          <p:nvPr/>
        </p:nvSpPr>
        <p:spPr bwMode="auto">
          <a:xfrm>
            <a:off x="8904597" y="1805617"/>
            <a:ext cx="142058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defRPr kumimoji="1" sz="3200" b="1">
                <a:solidFill>
                  <a:schemeClr val="tx1"/>
                </a:solidFill>
                <a:latin typeface="Impact" panose="020B0806030902050204" pitchFamily="34" charset="0"/>
                <a:ea typeface="宋体" panose="02010600030101010101" pitchFamily="2" charset="-122"/>
              </a:defRPr>
            </a:lvl1pPr>
            <a:lvl2pPr marL="742950" indent="-285750">
              <a:spcBef>
                <a:spcPct val="20000"/>
              </a:spcBef>
              <a:defRPr kumimoji="1" sz="3200" b="1">
                <a:solidFill>
                  <a:schemeClr val="tx1"/>
                </a:solidFill>
                <a:latin typeface="Impact" panose="020B0806030902050204" pitchFamily="34" charset="0"/>
                <a:ea typeface="宋体" panose="02010600030101010101" pitchFamily="2" charset="-122"/>
              </a:defRPr>
            </a:lvl2pPr>
            <a:lvl3pPr marL="1143000" indent="-228600">
              <a:spcBef>
                <a:spcPct val="20000"/>
              </a:spcBef>
              <a:defRPr kumimoji="1" sz="3200" b="1">
                <a:solidFill>
                  <a:schemeClr val="tx1"/>
                </a:solidFill>
                <a:latin typeface="Impact" panose="020B0806030902050204" pitchFamily="34" charset="0"/>
                <a:ea typeface="宋体" panose="02010600030101010101" pitchFamily="2" charset="-122"/>
              </a:defRPr>
            </a:lvl3pPr>
            <a:lvl4pPr marL="1600200" indent="-228600">
              <a:spcBef>
                <a:spcPct val="20000"/>
              </a:spcBef>
              <a:defRPr kumimoji="1" sz="3200" b="1">
                <a:solidFill>
                  <a:schemeClr val="tx1"/>
                </a:solidFill>
                <a:latin typeface="Impact" panose="020B0806030902050204" pitchFamily="34" charset="0"/>
                <a:ea typeface="宋体" panose="02010600030101010101" pitchFamily="2" charset="-122"/>
              </a:defRPr>
            </a:lvl4pPr>
            <a:lvl5pPr marL="2057400" indent="-228600">
              <a:spcBef>
                <a:spcPct val="20000"/>
              </a:spcBef>
              <a:defRPr kumimoji="1" sz="3200" b="1">
                <a:solidFill>
                  <a:schemeClr val="tx1"/>
                </a:solidFill>
                <a:latin typeface="Impact" panose="020B0806030902050204" pitchFamily="34" charset="0"/>
                <a:ea typeface="宋体" panose="02010600030101010101" pitchFamily="2" charset="-122"/>
              </a:defRPr>
            </a:lvl5pPr>
            <a:lvl6pPr marL="25146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6pPr>
            <a:lvl7pPr marL="29718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7pPr>
            <a:lvl8pPr marL="34290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8pPr>
            <a:lvl9pPr marL="38862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9pPr>
          </a:lstStyle>
          <a:p>
            <a:pPr eaLnBrk="1" hangingPunct="1"/>
            <a:r>
              <a:rPr lang="zh-CN" altLang="en-US" b="0" dirty="0">
                <a:solidFill>
                  <a:srgbClr val="CC3300"/>
                </a:solidFill>
                <a:latin typeface="Microsoft YaHei" panose="020B0503020204020204" pitchFamily="34" charset="-122"/>
                <a:ea typeface="Microsoft YaHei" panose="020B0503020204020204" pitchFamily="34" charset="-122"/>
              </a:rPr>
              <a:t>等精度</a:t>
            </a:r>
          </a:p>
        </p:txBody>
      </p:sp>
      <p:sp>
        <p:nvSpPr>
          <p:cNvPr id="12294" name="Text Box 6">
            <a:extLst>
              <a:ext uri="{FF2B5EF4-FFF2-40B4-BE49-F238E27FC236}">
                <a16:creationId xmlns:a16="http://schemas.microsoft.com/office/drawing/2014/main" id="{C8CC5EB9-A99E-43BD-1974-C3F4115910CA}"/>
              </a:ext>
            </a:extLst>
          </p:cNvPr>
          <p:cNvSpPr txBox="1">
            <a:spLocks noChangeArrowheads="1"/>
          </p:cNvSpPr>
          <p:nvPr/>
        </p:nvSpPr>
        <p:spPr bwMode="auto">
          <a:xfrm>
            <a:off x="551384" y="2538286"/>
            <a:ext cx="183255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defRPr kumimoji="1" sz="3200" b="1">
                <a:solidFill>
                  <a:schemeClr val="tx1"/>
                </a:solidFill>
                <a:latin typeface="Impact" panose="020B0806030902050204" pitchFamily="34" charset="0"/>
                <a:ea typeface="宋体" panose="02010600030101010101" pitchFamily="2" charset="-122"/>
              </a:defRPr>
            </a:lvl1pPr>
            <a:lvl2pPr marL="742950" indent="-285750">
              <a:spcBef>
                <a:spcPct val="20000"/>
              </a:spcBef>
              <a:defRPr kumimoji="1" sz="3200" b="1">
                <a:solidFill>
                  <a:schemeClr val="tx1"/>
                </a:solidFill>
                <a:latin typeface="Impact" panose="020B0806030902050204" pitchFamily="34" charset="0"/>
                <a:ea typeface="宋体" panose="02010600030101010101" pitchFamily="2" charset="-122"/>
              </a:defRPr>
            </a:lvl2pPr>
            <a:lvl3pPr marL="1143000" indent="-228600">
              <a:spcBef>
                <a:spcPct val="20000"/>
              </a:spcBef>
              <a:defRPr kumimoji="1" sz="3200" b="1">
                <a:solidFill>
                  <a:schemeClr val="tx1"/>
                </a:solidFill>
                <a:latin typeface="Impact" panose="020B0806030902050204" pitchFamily="34" charset="0"/>
                <a:ea typeface="宋体" panose="02010600030101010101" pitchFamily="2" charset="-122"/>
              </a:defRPr>
            </a:lvl3pPr>
            <a:lvl4pPr marL="1600200" indent="-228600">
              <a:spcBef>
                <a:spcPct val="20000"/>
              </a:spcBef>
              <a:defRPr kumimoji="1" sz="3200" b="1">
                <a:solidFill>
                  <a:schemeClr val="tx1"/>
                </a:solidFill>
                <a:latin typeface="Impact" panose="020B0806030902050204" pitchFamily="34" charset="0"/>
                <a:ea typeface="宋体" panose="02010600030101010101" pitchFamily="2" charset="-122"/>
              </a:defRPr>
            </a:lvl4pPr>
            <a:lvl5pPr marL="2057400" indent="-228600">
              <a:spcBef>
                <a:spcPct val="20000"/>
              </a:spcBef>
              <a:defRPr kumimoji="1" sz="3200" b="1">
                <a:solidFill>
                  <a:schemeClr val="tx1"/>
                </a:solidFill>
                <a:latin typeface="Impact" panose="020B0806030902050204" pitchFamily="34" charset="0"/>
                <a:ea typeface="宋体" panose="02010600030101010101" pitchFamily="2" charset="-122"/>
              </a:defRPr>
            </a:lvl5pPr>
            <a:lvl6pPr marL="25146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6pPr>
            <a:lvl7pPr marL="29718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7pPr>
            <a:lvl8pPr marL="34290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8pPr>
            <a:lvl9pPr marL="38862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9pPr>
          </a:lstStyle>
          <a:p>
            <a:pPr eaLnBrk="1" hangingPunct="1"/>
            <a:r>
              <a:rPr lang="zh-CN" altLang="en-US" b="0" dirty="0">
                <a:solidFill>
                  <a:srgbClr val="CC3300"/>
                </a:solidFill>
                <a:latin typeface="Microsoft YaHei" panose="020B0503020204020204" pitchFamily="34" charset="-122"/>
                <a:ea typeface="Microsoft YaHei" panose="020B0503020204020204" pitchFamily="34" charset="-122"/>
              </a:rPr>
              <a:t>非等精度</a:t>
            </a:r>
          </a:p>
        </p:txBody>
      </p:sp>
      <p:sp>
        <p:nvSpPr>
          <p:cNvPr id="12295" name="Text Box 7">
            <a:extLst>
              <a:ext uri="{FF2B5EF4-FFF2-40B4-BE49-F238E27FC236}">
                <a16:creationId xmlns:a16="http://schemas.microsoft.com/office/drawing/2014/main" id="{B8369E81-D041-482E-BD94-5FBC36C7804F}"/>
              </a:ext>
            </a:extLst>
          </p:cNvPr>
          <p:cNvSpPr txBox="1">
            <a:spLocks noChangeArrowheads="1"/>
          </p:cNvSpPr>
          <p:nvPr/>
        </p:nvSpPr>
        <p:spPr bwMode="auto">
          <a:xfrm>
            <a:off x="1425735" y="4528170"/>
            <a:ext cx="100860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defRPr kumimoji="1" sz="3200" b="1">
                <a:solidFill>
                  <a:schemeClr val="tx1"/>
                </a:solidFill>
                <a:latin typeface="Impact" panose="020B0806030902050204" pitchFamily="34" charset="0"/>
                <a:ea typeface="宋体" panose="02010600030101010101" pitchFamily="2" charset="-122"/>
              </a:defRPr>
            </a:lvl1pPr>
            <a:lvl2pPr marL="742950" indent="-285750">
              <a:spcBef>
                <a:spcPct val="20000"/>
              </a:spcBef>
              <a:defRPr kumimoji="1" sz="3200" b="1">
                <a:solidFill>
                  <a:schemeClr val="tx1"/>
                </a:solidFill>
                <a:latin typeface="Impact" panose="020B0806030902050204" pitchFamily="34" charset="0"/>
                <a:ea typeface="宋体" panose="02010600030101010101" pitchFamily="2" charset="-122"/>
              </a:defRPr>
            </a:lvl2pPr>
            <a:lvl3pPr marL="1143000" indent="-228600">
              <a:spcBef>
                <a:spcPct val="20000"/>
              </a:spcBef>
              <a:defRPr kumimoji="1" sz="3200" b="1">
                <a:solidFill>
                  <a:schemeClr val="tx1"/>
                </a:solidFill>
                <a:latin typeface="Impact" panose="020B0806030902050204" pitchFamily="34" charset="0"/>
                <a:ea typeface="宋体" panose="02010600030101010101" pitchFamily="2" charset="-122"/>
              </a:defRPr>
            </a:lvl3pPr>
            <a:lvl4pPr marL="1600200" indent="-228600">
              <a:spcBef>
                <a:spcPct val="20000"/>
              </a:spcBef>
              <a:defRPr kumimoji="1" sz="3200" b="1">
                <a:solidFill>
                  <a:schemeClr val="tx1"/>
                </a:solidFill>
                <a:latin typeface="Impact" panose="020B0806030902050204" pitchFamily="34" charset="0"/>
                <a:ea typeface="宋体" panose="02010600030101010101" pitchFamily="2" charset="-122"/>
              </a:defRPr>
            </a:lvl4pPr>
            <a:lvl5pPr marL="2057400" indent="-228600">
              <a:spcBef>
                <a:spcPct val="20000"/>
              </a:spcBef>
              <a:defRPr kumimoji="1" sz="3200" b="1">
                <a:solidFill>
                  <a:schemeClr val="tx1"/>
                </a:solidFill>
                <a:latin typeface="Impact" panose="020B0806030902050204" pitchFamily="34" charset="0"/>
                <a:ea typeface="宋体" panose="02010600030101010101" pitchFamily="2" charset="-122"/>
              </a:defRPr>
            </a:lvl5pPr>
            <a:lvl6pPr marL="25146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6pPr>
            <a:lvl7pPr marL="29718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7pPr>
            <a:lvl8pPr marL="34290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8pPr>
            <a:lvl9pPr marL="38862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9pPr>
          </a:lstStyle>
          <a:p>
            <a:pPr eaLnBrk="1" hangingPunct="1"/>
            <a:r>
              <a:rPr lang="zh-CN" altLang="en-US" b="0" dirty="0">
                <a:solidFill>
                  <a:srgbClr val="CC3300"/>
                </a:solidFill>
                <a:latin typeface="Microsoft YaHei" panose="020B0503020204020204" pitchFamily="34" charset="-122"/>
                <a:ea typeface="Microsoft YaHei" panose="020B0503020204020204" pitchFamily="34" charset="-122"/>
              </a:rPr>
              <a:t>偶然</a:t>
            </a:r>
          </a:p>
        </p:txBody>
      </p:sp>
      <p:sp>
        <p:nvSpPr>
          <p:cNvPr id="12296" name="Text Box 8">
            <a:extLst>
              <a:ext uri="{FF2B5EF4-FFF2-40B4-BE49-F238E27FC236}">
                <a16:creationId xmlns:a16="http://schemas.microsoft.com/office/drawing/2014/main" id="{B6D46882-DF85-AAAD-03C8-46DCE2EFF5DF}"/>
              </a:ext>
            </a:extLst>
          </p:cNvPr>
          <p:cNvSpPr txBox="1">
            <a:spLocks noChangeArrowheads="1"/>
          </p:cNvSpPr>
          <p:nvPr/>
        </p:nvSpPr>
        <p:spPr bwMode="auto">
          <a:xfrm>
            <a:off x="7643308" y="4528170"/>
            <a:ext cx="141577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defRPr kumimoji="1" sz="3200" b="1">
                <a:solidFill>
                  <a:schemeClr val="tx1"/>
                </a:solidFill>
                <a:latin typeface="Impact" panose="020B0806030902050204" pitchFamily="34" charset="0"/>
                <a:ea typeface="宋体" panose="02010600030101010101" pitchFamily="2" charset="-122"/>
              </a:defRPr>
            </a:lvl1pPr>
            <a:lvl2pPr marL="742950" indent="-285750">
              <a:spcBef>
                <a:spcPct val="20000"/>
              </a:spcBef>
              <a:defRPr kumimoji="1" sz="3200" b="1">
                <a:solidFill>
                  <a:schemeClr val="tx1"/>
                </a:solidFill>
                <a:latin typeface="Impact" panose="020B0806030902050204" pitchFamily="34" charset="0"/>
                <a:ea typeface="宋体" panose="02010600030101010101" pitchFamily="2" charset="-122"/>
              </a:defRPr>
            </a:lvl2pPr>
            <a:lvl3pPr marL="1143000" indent="-228600">
              <a:spcBef>
                <a:spcPct val="20000"/>
              </a:spcBef>
              <a:defRPr kumimoji="1" sz="3200" b="1">
                <a:solidFill>
                  <a:schemeClr val="tx1"/>
                </a:solidFill>
                <a:latin typeface="Impact" panose="020B0806030902050204" pitchFamily="34" charset="0"/>
                <a:ea typeface="宋体" panose="02010600030101010101" pitchFamily="2" charset="-122"/>
              </a:defRPr>
            </a:lvl3pPr>
            <a:lvl4pPr marL="1600200" indent="-228600">
              <a:spcBef>
                <a:spcPct val="20000"/>
              </a:spcBef>
              <a:defRPr kumimoji="1" sz="3200" b="1">
                <a:solidFill>
                  <a:schemeClr val="tx1"/>
                </a:solidFill>
                <a:latin typeface="Impact" panose="020B0806030902050204" pitchFamily="34" charset="0"/>
                <a:ea typeface="宋体" panose="02010600030101010101" pitchFamily="2" charset="-122"/>
              </a:defRPr>
            </a:lvl4pPr>
            <a:lvl5pPr marL="2057400" indent="-228600">
              <a:spcBef>
                <a:spcPct val="20000"/>
              </a:spcBef>
              <a:defRPr kumimoji="1" sz="3200" b="1">
                <a:solidFill>
                  <a:schemeClr val="tx1"/>
                </a:solidFill>
                <a:latin typeface="Impact" panose="020B0806030902050204" pitchFamily="34" charset="0"/>
                <a:ea typeface="宋体" panose="02010600030101010101" pitchFamily="2" charset="-122"/>
              </a:defRPr>
            </a:lvl5pPr>
            <a:lvl6pPr marL="25146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6pPr>
            <a:lvl7pPr marL="29718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7pPr>
            <a:lvl8pPr marL="34290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8pPr>
            <a:lvl9pPr marL="38862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9pPr>
          </a:lstStyle>
          <a:p>
            <a:pPr eaLnBrk="1" hangingPunct="1"/>
            <a:r>
              <a:rPr lang="zh-CN" altLang="en-US" b="0" dirty="0">
                <a:solidFill>
                  <a:srgbClr val="CC3300"/>
                </a:solidFill>
                <a:latin typeface="Microsoft YaHei" panose="020B0503020204020204" pitchFamily="34" charset="-122"/>
                <a:ea typeface="Microsoft YaHei" panose="020B0503020204020204" pitchFamily="34" charset="-122"/>
              </a:rPr>
              <a:t>精密度</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29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29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29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229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229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22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autoUpdateAnimBg="0"/>
      <p:bldP spid="12292" grpId="0" autoUpdateAnimBg="0"/>
      <p:bldP spid="12293" grpId="0" autoUpdateAnimBg="0"/>
      <p:bldP spid="12294" grpId="0" autoUpdateAnimBg="0"/>
      <p:bldP spid="12295" grpId="0" autoUpdateAnimBg="0"/>
      <p:bldP spid="12296"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6089" name="Picture 9">
            <a:extLst>
              <a:ext uri="{FF2B5EF4-FFF2-40B4-BE49-F238E27FC236}">
                <a16:creationId xmlns:a16="http://schemas.microsoft.com/office/drawing/2014/main" id="{6F362C1B-958E-D39F-D5D4-9C7E13FC46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747" r="2477" b="10630"/>
          <a:stretch/>
        </p:blipFill>
        <p:spPr bwMode="auto">
          <a:xfrm>
            <a:off x="-90512" y="-85700"/>
            <a:ext cx="12412240" cy="702940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A70A6BA4-8CDC-0B3B-267D-0D8EB924513C}"/>
              </a:ext>
            </a:extLst>
          </p:cNvPr>
          <p:cNvSpPr txBox="1"/>
          <p:nvPr/>
        </p:nvSpPr>
        <p:spPr>
          <a:xfrm>
            <a:off x="6096000" y="3075057"/>
            <a:ext cx="2892138" cy="707886"/>
          </a:xfrm>
          <a:prstGeom prst="rect">
            <a:avLst/>
          </a:prstGeom>
          <a:noFill/>
        </p:spPr>
        <p:txBody>
          <a:bodyPr wrap="none" rtlCol="0">
            <a:spAutoFit/>
          </a:bodyPr>
          <a:lstStyle/>
          <a:p>
            <a:r>
              <a:rPr kumimoji="1" lang="zh-CN" altLang="en-US" sz="4000" dirty="0">
                <a:solidFill>
                  <a:srgbClr val="0B00FF"/>
                </a:solidFill>
              </a:rPr>
              <a:t>读数：</a:t>
            </a:r>
            <a:r>
              <a:rPr kumimoji="1" lang="en-US" altLang="zh-CN" sz="4000" dirty="0">
                <a:solidFill>
                  <a:srgbClr val="0B00FF"/>
                </a:solidFill>
              </a:rPr>
              <a:t>11.25</a:t>
            </a:r>
            <a:endParaRPr kumimoji="1" lang="zh-CN" altLang="en-US" sz="4000" dirty="0">
              <a:solidFill>
                <a:srgbClr val="0B00FF"/>
              </a:solidFill>
            </a:endParaRPr>
          </a:p>
        </p:txBody>
      </p:sp>
      <p:sp>
        <p:nvSpPr>
          <p:cNvPr id="8" name="文本框 7">
            <a:extLst>
              <a:ext uri="{FF2B5EF4-FFF2-40B4-BE49-F238E27FC236}">
                <a16:creationId xmlns:a16="http://schemas.microsoft.com/office/drawing/2014/main" id="{6B57C0E6-99A8-B6F5-18E1-4492FDE8A388}"/>
              </a:ext>
            </a:extLst>
          </p:cNvPr>
          <p:cNvSpPr txBox="1"/>
          <p:nvPr/>
        </p:nvSpPr>
        <p:spPr>
          <a:xfrm>
            <a:off x="6124354" y="4046393"/>
            <a:ext cx="4596130" cy="707886"/>
          </a:xfrm>
          <a:prstGeom prst="rect">
            <a:avLst/>
          </a:prstGeom>
          <a:noFill/>
        </p:spPr>
        <p:txBody>
          <a:bodyPr wrap="none" rtlCol="0">
            <a:spAutoFit/>
          </a:bodyPr>
          <a:lstStyle/>
          <a:p>
            <a:r>
              <a:rPr kumimoji="1" lang="zh-CN" altLang="en-US" sz="4000" dirty="0">
                <a:solidFill>
                  <a:srgbClr val="0B00FF"/>
                </a:solidFill>
              </a:rPr>
              <a:t>单位：毫米（</a:t>
            </a:r>
            <a:r>
              <a:rPr kumimoji="1" lang="en-US" altLang="zh-CN" sz="4000" dirty="0">
                <a:solidFill>
                  <a:srgbClr val="0B00FF"/>
                </a:solidFill>
              </a:rPr>
              <a:t>mm</a:t>
            </a:r>
            <a:r>
              <a:rPr kumimoji="1" lang="zh-CN" altLang="en-US" sz="4000" dirty="0">
                <a:solidFill>
                  <a:srgbClr val="0B00FF"/>
                </a:solidFill>
              </a:rPr>
              <a:t>）</a:t>
            </a:r>
          </a:p>
        </p:txBody>
      </p:sp>
      <p:sp>
        <p:nvSpPr>
          <p:cNvPr id="9" name="文本框 8">
            <a:extLst>
              <a:ext uri="{FF2B5EF4-FFF2-40B4-BE49-F238E27FC236}">
                <a16:creationId xmlns:a16="http://schemas.microsoft.com/office/drawing/2014/main" id="{19384A96-B3F5-DF41-AFCC-2273D6188756}"/>
              </a:ext>
            </a:extLst>
          </p:cNvPr>
          <p:cNvSpPr txBox="1"/>
          <p:nvPr/>
        </p:nvSpPr>
        <p:spPr>
          <a:xfrm>
            <a:off x="6147432" y="5017730"/>
            <a:ext cx="4033476" cy="707886"/>
          </a:xfrm>
          <a:prstGeom prst="rect">
            <a:avLst/>
          </a:prstGeom>
          <a:noFill/>
        </p:spPr>
        <p:txBody>
          <a:bodyPr wrap="none" rtlCol="0">
            <a:spAutoFit/>
          </a:bodyPr>
          <a:lstStyle/>
          <a:p>
            <a:r>
              <a:rPr kumimoji="1" lang="zh-CN" altLang="en-US" sz="4000" dirty="0">
                <a:solidFill>
                  <a:srgbClr val="0B00FF"/>
                </a:solidFill>
              </a:rPr>
              <a:t>数据：</a:t>
            </a:r>
            <a:r>
              <a:rPr kumimoji="1" lang="en-US" altLang="zh-CN" sz="4000" dirty="0">
                <a:solidFill>
                  <a:srgbClr val="0B00FF"/>
                </a:solidFill>
              </a:rPr>
              <a:t>11.25</a:t>
            </a:r>
            <a:r>
              <a:rPr kumimoji="1" lang="zh-CN" altLang="en-US" sz="4000" dirty="0">
                <a:solidFill>
                  <a:srgbClr val="0B00FF"/>
                </a:solidFill>
              </a:rPr>
              <a:t> 毫米</a:t>
            </a:r>
          </a:p>
        </p:txBody>
      </p:sp>
    </p:spTree>
    <p:extLst>
      <p:ext uri="{BB962C8B-B14F-4D97-AF65-F5344CB8AC3E}">
        <p14:creationId xmlns:p14="http://schemas.microsoft.com/office/powerpoint/2010/main" val="31754037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9058CEC8-228A-5EFE-C85F-A3A28391A32E}"/>
              </a:ext>
            </a:extLst>
          </p:cNvPr>
          <p:cNvSpPr>
            <a:spLocks noChangeArrowheads="1"/>
          </p:cNvSpPr>
          <p:nvPr/>
        </p:nvSpPr>
        <p:spPr bwMode="auto">
          <a:xfrm>
            <a:off x="1415480" y="1052736"/>
            <a:ext cx="10229082" cy="222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defRPr kumimoji="1" sz="3200" b="1">
                <a:solidFill>
                  <a:schemeClr val="tx1"/>
                </a:solidFill>
                <a:latin typeface="Impact" panose="020B0806030902050204" pitchFamily="34" charset="0"/>
                <a:ea typeface="宋体" panose="02010600030101010101" pitchFamily="2" charset="-122"/>
              </a:defRPr>
            </a:lvl1pPr>
            <a:lvl2pPr marL="742950" indent="-285750">
              <a:spcBef>
                <a:spcPct val="20000"/>
              </a:spcBef>
              <a:defRPr kumimoji="1" sz="3200" b="1">
                <a:solidFill>
                  <a:schemeClr val="tx1"/>
                </a:solidFill>
                <a:latin typeface="Impact" panose="020B0806030902050204" pitchFamily="34" charset="0"/>
                <a:ea typeface="宋体" panose="02010600030101010101" pitchFamily="2" charset="-122"/>
              </a:defRPr>
            </a:lvl2pPr>
            <a:lvl3pPr marL="1143000" indent="-228600">
              <a:spcBef>
                <a:spcPct val="20000"/>
              </a:spcBef>
              <a:defRPr kumimoji="1" sz="3200" b="1">
                <a:solidFill>
                  <a:schemeClr val="tx1"/>
                </a:solidFill>
                <a:latin typeface="Impact" panose="020B0806030902050204" pitchFamily="34" charset="0"/>
                <a:ea typeface="宋体" panose="02010600030101010101" pitchFamily="2" charset="-122"/>
              </a:defRPr>
            </a:lvl3pPr>
            <a:lvl4pPr marL="1600200" indent="-228600">
              <a:spcBef>
                <a:spcPct val="20000"/>
              </a:spcBef>
              <a:defRPr kumimoji="1" sz="3200" b="1">
                <a:solidFill>
                  <a:schemeClr val="tx1"/>
                </a:solidFill>
                <a:latin typeface="Impact" panose="020B0806030902050204" pitchFamily="34" charset="0"/>
                <a:ea typeface="宋体" panose="02010600030101010101" pitchFamily="2" charset="-122"/>
              </a:defRPr>
            </a:lvl4pPr>
            <a:lvl5pPr marL="2057400" indent="-228600">
              <a:spcBef>
                <a:spcPct val="20000"/>
              </a:spcBef>
              <a:defRPr kumimoji="1" sz="3200" b="1">
                <a:solidFill>
                  <a:schemeClr val="tx1"/>
                </a:solidFill>
                <a:latin typeface="Impact" panose="020B0806030902050204" pitchFamily="34" charset="0"/>
                <a:ea typeface="宋体" panose="02010600030101010101" pitchFamily="2" charset="-122"/>
              </a:defRPr>
            </a:lvl5pPr>
            <a:lvl6pPr marL="25146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6pPr>
            <a:lvl7pPr marL="29718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7pPr>
            <a:lvl8pPr marL="34290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8pPr>
            <a:lvl9pPr marL="38862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9pPr>
          </a:lstStyle>
          <a:p>
            <a:pPr eaLnBrk="1" hangingPunct="1">
              <a:lnSpc>
                <a:spcPct val="150000"/>
              </a:lnSpc>
              <a:spcBef>
                <a:spcPct val="0"/>
              </a:spcBef>
            </a:pPr>
            <a:r>
              <a:rPr lang="zh-CN" altLang="en-US" b="0" dirty="0">
                <a:solidFill>
                  <a:srgbClr val="003365"/>
                </a:solidFill>
                <a:latin typeface="Microsoft YaHei" panose="020B0503020204020204" pitchFamily="34" charset="-122"/>
                <a:ea typeface="Microsoft YaHei" panose="020B0503020204020204" pitchFamily="34" charset="-122"/>
              </a:rPr>
              <a:t>测量的四要素是</a:t>
            </a:r>
            <a:r>
              <a:rPr lang="en-US" altLang="zh-CN" b="0" dirty="0">
                <a:solidFill>
                  <a:srgbClr val="003365"/>
                </a:solidFill>
                <a:latin typeface="Microsoft YaHei" panose="020B0503020204020204" pitchFamily="34" charset="-122"/>
                <a:ea typeface="Microsoft YaHei" panose="020B0503020204020204" pitchFamily="34" charset="-122"/>
              </a:rPr>
              <a:t>________</a:t>
            </a:r>
            <a:r>
              <a:rPr lang="zh-CN" altLang="en-US" b="0" dirty="0">
                <a:solidFill>
                  <a:srgbClr val="003365"/>
                </a:solidFill>
                <a:latin typeface="Microsoft YaHei" panose="020B0503020204020204" pitchFamily="34" charset="-122"/>
                <a:ea typeface="Microsoft YaHei" panose="020B0503020204020204" pitchFamily="34" charset="-122"/>
              </a:rPr>
              <a:t>、</a:t>
            </a:r>
            <a:r>
              <a:rPr lang="en-US" altLang="zh-CN" b="0" dirty="0">
                <a:solidFill>
                  <a:srgbClr val="003365"/>
                </a:solidFill>
                <a:latin typeface="Microsoft YaHei" panose="020B0503020204020204" pitchFamily="34" charset="-122"/>
                <a:ea typeface="Microsoft YaHei" panose="020B0503020204020204" pitchFamily="34" charset="-122"/>
              </a:rPr>
              <a:t>________</a:t>
            </a:r>
            <a:r>
              <a:rPr lang="zh-CN" altLang="en-US" b="0" dirty="0">
                <a:solidFill>
                  <a:srgbClr val="003365"/>
                </a:solidFill>
                <a:latin typeface="Microsoft YaHei" panose="020B0503020204020204" pitchFamily="34" charset="-122"/>
                <a:ea typeface="Microsoft YaHei" panose="020B0503020204020204" pitchFamily="34" charset="-122"/>
              </a:rPr>
              <a:t>、</a:t>
            </a:r>
            <a:r>
              <a:rPr lang="en-US" altLang="zh-CN" b="0" dirty="0">
                <a:solidFill>
                  <a:srgbClr val="003365"/>
                </a:solidFill>
                <a:latin typeface="Microsoft YaHei" panose="020B0503020204020204" pitchFamily="34" charset="-122"/>
                <a:ea typeface="Microsoft YaHei" panose="020B0503020204020204" pitchFamily="34" charset="-122"/>
              </a:rPr>
              <a:t>______</a:t>
            </a:r>
            <a:r>
              <a:rPr lang="zh-CN" altLang="en-US" b="0" dirty="0">
                <a:solidFill>
                  <a:srgbClr val="003365"/>
                </a:solidFill>
                <a:latin typeface="Microsoft YaHei" panose="020B0503020204020204" pitchFamily="34" charset="-122"/>
                <a:ea typeface="Microsoft YaHei" panose="020B0503020204020204" pitchFamily="34" charset="-122"/>
              </a:rPr>
              <a:t>和</a:t>
            </a:r>
            <a:r>
              <a:rPr lang="en-US" altLang="zh-CN" b="0" dirty="0">
                <a:solidFill>
                  <a:srgbClr val="003365"/>
                </a:solidFill>
                <a:latin typeface="Microsoft YaHei" panose="020B0503020204020204" pitchFamily="34" charset="-122"/>
                <a:ea typeface="Microsoft YaHei" panose="020B0503020204020204" pitchFamily="34" charset="-122"/>
              </a:rPr>
              <a:t>________</a:t>
            </a:r>
            <a:r>
              <a:rPr lang="zh-CN" altLang="en-US" b="0" dirty="0">
                <a:solidFill>
                  <a:srgbClr val="003365"/>
                </a:solidFill>
                <a:latin typeface="Microsoft YaHei" panose="020B0503020204020204" pitchFamily="34" charset="-122"/>
                <a:ea typeface="Microsoft YaHei" panose="020B0503020204020204" pitchFamily="34" charset="-122"/>
              </a:rPr>
              <a:t>。</a:t>
            </a:r>
          </a:p>
          <a:p>
            <a:pPr eaLnBrk="1" hangingPunct="1">
              <a:lnSpc>
                <a:spcPct val="150000"/>
              </a:lnSpc>
              <a:spcBef>
                <a:spcPct val="0"/>
              </a:spcBef>
            </a:pPr>
            <a:endParaRPr lang="zh-CN" altLang="en-US" b="0" dirty="0">
              <a:solidFill>
                <a:srgbClr val="177810"/>
              </a:solidFill>
              <a:latin typeface="Microsoft YaHei" panose="020B0503020204020204" pitchFamily="34" charset="-122"/>
              <a:ea typeface="Microsoft YaHei" panose="020B0503020204020204" pitchFamily="34" charset="-122"/>
            </a:endParaRPr>
          </a:p>
          <a:p>
            <a:pPr eaLnBrk="1" hangingPunct="1">
              <a:lnSpc>
                <a:spcPct val="150000"/>
              </a:lnSpc>
              <a:spcBef>
                <a:spcPct val="0"/>
              </a:spcBef>
            </a:pPr>
            <a:r>
              <a:rPr lang="zh-CN" altLang="en-US" b="0" dirty="0">
                <a:solidFill>
                  <a:srgbClr val="003365"/>
                </a:solidFill>
                <a:latin typeface="Microsoft YaHei" panose="020B0503020204020204" pitchFamily="34" charset="-122"/>
                <a:ea typeface="Microsoft YaHei" panose="020B0503020204020204" pitchFamily="34" charset="-122"/>
              </a:rPr>
              <a:t>误差按性质可分为</a:t>
            </a:r>
            <a:r>
              <a:rPr lang="en-US" altLang="zh-CN" b="0" dirty="0">
                <a:solidFill>
                  <a:srgbClr val="003365"/>
                </a:solidFill>
                <a:latin typeface="Microsoft YaHei" panose="020B0503020204020204" pitchFamily="34" charset="-122"/>
                <a:ea typeface="Microsoft YaHei" panose="020B0503020204020204" pitchFamily="34" charset="-122"/>
              </a:rPr>
              <a:t>_______</a:t>
            </a:r>
            <a:r>
              <a:rPr lang="zh-CN" altLang="en-US" b="0" dirty="0">
                <a:solidFill>
                  <a:srgbClr val="003365"/>
                </a:solidFill>
                <a:latin typeface="Microsoft YaHei" panose="020B0503020204020204" pitchFamily="34" charset="-122"/>
                <a:ea typeface="Microsoft YaHei" panose="020B0503020204020204" pitchFamily="34" charset="-122"/>
              </a:rPr>
              <a:t>和</a:t>
            </a:r>
            <a:r>
              <a:rPr lang="en-US" altLang="zh-CN" b="0" dirty="0">
                <a:solidFill>
                  <a:srgbClr val="003365"/>
                </a:solidFill>
                <a:latin typeface="Microsoft YaHei" panose="020B0503020204020204" pitchFamily="34" charset="-122"/>
                <a:ea typeface="Microsoft YaHei" panose="020B0503020204020204" pitchFamily="34" charset="-122"/>
              </a:rPr>
              <a:t>_______</a:t>
            </a:r>
            <a:r>
              <a:rPr lang="zh-CN" altLang="en-US" b="0" dirty="0">
                <a:solidFill>
                  <a:srgbClr val="003365"/>
                </a:solidFill>
                <a:latin typeface="Microsoft YaHei" panose="020B0503020204020204" pitchFamily="34" charset="-122"/>
                <a:ea typeface="Microsoft YaHei" panose="020B0503020204020204" pitchFamily="34" charset="-122"/>
              </a:rPr>
              <a:t>误差。</a:t>
            </a:r>
          </a:p>
        </p:txBody>
      </p:sp>
      <p:sp>
        <p:nvSpPr>
          <p:cNvPr id="13315" name="Text Box 3">
            <a:extLst>
              <a:ext uri="{FF2B5EF4-FFF2-40B4-BE49-F238E27FC236}">
                <a16:creationId xmlns:a16="http://schemas.microsoft.com/office/drawing/2014/main" id="{3DBD7045-B13A-87B2-77BD-005FE8646EB2}"/>
              </a:ext>
            </a:extLst>
          </p:cNvPr>
          <p:cNvSpPr txBox="1">
            <a:spLocks noChangeArrowheads="1"/>
          </p:cNvSpPr>
          <p:nvPr/>
        </p:nvSpPr>
        <p:spPr bwMode="auto">
          <a:xfrm>
            <a:off x="4523735" y="1143888"/>
            <a:ext cx="100540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defRPr kumimoji="1" sz="3200" b="1">
                <a:solidFill>
                  <a:schemeClr val="tx1"/>
                </a:solidFill>
                <a:latin typeface="Impact" panose="020B0806030902050204" pitchFamily="34" charset="0"/>
                <a:ea typeface="宋体" panose="02010600030101010101" pitchFamily="2" charset="-122"/>
              </a:defRPr>
            </a:lvl1pPr>
            <a:lvl2pPr marL="742950" indent="-285750">
              <a:spcBef>
                <a:spcPct val="20000"/>
              </a:spcBef>
              <a:defRPr kumimoji="1" sz="3200" b="1">
                <a:solidFill>
                  <a:schemeClr val="tx1"/>
                </a:solidFill>
                <a:latin typeface="Impact" panose="020B0806030902050204" pitchFamily="34" charset="0"/>
                <a:ea typeface="宋体" panose="02010600030101010101" pitchFamily="2" charset="-122"/>
              </a:defRPr>
            </a:lvl2pPr>
            <a:lvl3pPr marL="1143000" indent="-228600">
              <a:spcBef>
                <a:spcPct val="20000"/>
              </a:spcBef>
              <a:defRPr kumimoji="1" sz="3200" b="1">
                <a:solidFill>
                  <a:schemeClr val="tx1"/>
                </a:solidFill>
                <a:latin typeface="Impact" panose="020B0806030902050204" pitchFamily="34" charset="0"/>
                <a:ea typeface="宋体" panose="02010600030101010101" pitchFamily="2" charset="-122"/>
              </a:defRPr>
            </a:lvl3pPr>
            <a:lvl4pPr marL="1600200" indent="-228600">
              <a:spcBef>
                <a:spcPct val="20000"/>
              </a:spcBef>
              <a:defRPr kumimoji="1" sz="3200" b="1">
                <a:solidFill>
                  <a:schemeClr val="tx1"/>
                </a:solidFill>
                <a:latin typeface="Impact" panose="020B0806030902050204" pitchFamily="34" charset="0"/>
                <a:ea typeface="宋体" panose="02010600030101010101" pitchFamily="2" charset="-122"/>
              </a:defRPr>
            </a:lvl4pPr>
            <a:lvl5pPr marL="2057400" indent="-228600">
              <a:spcBef>
                <a:spcPct val="20000"/>
              </a:spcBef>
              <a:defRPr kumimoji="1" sz="3200" b="1">
                <a:solidFill>
                  <a:schemeClr val="tx1"/>
                </a:solidFill>
                <a:latin typeface="Impact" panose="020B0806030902050204" pitchFamily="34" charset="0"/>
                <a:ea typeface="宋体" panose="02010600030101010101" pitchFamily="2" charset="-122"/>
              </a:defRPr>
            </a:lvl5pPr>
            <a:lvl6pPr marL="25146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6pPr>
            <a:lvl7pPr marL="29718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7pPr>
            <a:lvl8pPr marL="34290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8pPr>
            <a:lvl9pPr marL="38862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9pPr>
          </a:lstStyle>
          <a:p>
            <a:pPr eaLnBrk="1" hangingPunct="1"/>
            <a:r>
              <a:rPr lang="zh-CN" altLang="en-US" b="0" dirty="0">
                <a:solidFill>
                  <a:srgbClr val="CC3300"/>
                </a:solidFill>
                <a:latin typeface="Microsoft YaHei" panose="020B0503020204020204" pitchFamily="34" charset="-122"/>
                <a:ea typeface="Microsoft YaHei" panose="020B0503020204020204" pitchFamily="34" charset="-122"/>
              </a:rPr>
              <a:t>对象</a:t>
            </a:r>
          </a:p>
        </p:txBody>
      </p:sp>
      <p:sp>
        <p:nvSpPr>
          <p:cNvPr id="13316" name="Text Box 4">
            <a:extLst>
              <a:ext uri="{FF2B5EF4-FFF2-40B4-BE49-F238E27FC236}">
                <a16:creationId xmlns:a16="http://schemas.microsoft.com/office/drawing/2014/main" id="{0C6394C8-6F87-9870-B441-33ECC91DF281}"/>
              </a:ext>
            </a:extLst>
          </p:cNvPr>
          <p:cNvSpPr txBox="1">
            <a:spLocks noChangeArrowheads="1"/>
          </p:cNvSpPr>
          <p:nvPr/>
        </p:nvSpPr>
        <p:spPr bwMode="auto">
          <a:xfrm>
            <a:off x="6430392" y="1134780"/>
            <a:ext cx="100540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defRPr kumimoji="1" sz="3200" b="1">
                <a:solidFill>
                  <a:schemeClr val="tx1"/>
                </a:solidFill>
                <a:latin typeface="Impact" panose="020B0806030902050204" pitchFamily="34" charset="0"/>
                <a:ea typeface="宋体" panose="02010600030101010101" pitchFamily="2" charset="-122"/>
              </a:defRPr>
            </a:lvl1pPr>
            <a:lvl2pPr marL="742950" indent="-285750">
              <a:spcBef>
                <a:spcPct val="20000"/>
              </a:spcBef>
              <a:defRPr kumimoji="1" sz="3200" b="1">
                <a:solidFill>
                  <a:schemeClr val="tx1"/>
                </a:solidFill>
                <a:latin typeface="Impact" panose="020B0806030902050204" pitchFamily="34" charset="0"/>
                <a:ea typeface="宋体" panose="02010600030101010101" pitchFamily="2" charset="-122"/>
              </a:defRPr>
            </a:lvl2pPr>
            <a:lvl3pPr marL="1143000" indent="-228600">
              <a:spcBef>
                <a:spcPct val="20000"/>
              </a:spcBef>
              <a:defRPr kumimoji="1" sz="3200" b="1">
                <a:solidFill>
                  <a:schemeClr val="tx1"/>
                </a:solidFill>
                <a:latin typeface="Impact" panose="020B0806030902050204" pitchFamily="34" charset="0"/>
                <a:ea typeface="宋体" panose="02010600030101010101" pitchFamily="2" charset="-122"/>
              </a:defRPr>
            </a:lvl3pPr>
            <a:lvl4pPr marL="1600200" indent="-228600">
              <a:spcBef>
                <a:spcPct val="20000"/>
              </a:spcBef>
              <a:defRPr kumimoji="1" sz="3200" b="1">
                <a:solidFill>
                  <a:schemeClr val="tx1"/>
                </a:solidFill>
                <a:latin typeface="Impact" panose="020B0806030902050204" pitchFamily="34" charset="0"/>
                <a:ea typeface="宋体" panose="02010600030101010101" pitchFamily="2" charset="-122"/>
              </a:defRPr>
            </a:lvl4pPr>
            <a:lvl5pPr marL="2057400" indent="-228600">
              <a:spcBef>
                <a:spcPct val="20000"/>
              </a:spcBef>
              <a:defRPr kumimoji="1" sz="3200" b="1">
                <a:solidFill>
                  <a:schemeClr val="tx1"/>
                </a:solidFill>
                <a:latin typeface="Impact" panose="020B0806030902050204" pitchFamily="34" charset="0"/>
                <a:ea typeface="宋体" panose="02010600030101010101" pitchFamily="2" charset="-122"/>
              </a:defRPr>
            </a:lvl5pPr>
            <a:lvl6pPr marL="25146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6pPr>
            <a:lvl7pPr marL="29718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7pPr>
            <a:lvl8pPr marL="34290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8pPr>
            <a:lvl9pPr marL="38862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9pPr>
          </a:lstStyle>
          <a:p>
            <a:pPr eaLnBrk="1" hangingPunct="1"/>
            <a:r>
              <a:rPr lang="zh-CN" altLang="en-US" b="0">
                <a:solidFill>
                  <a:srgbClr val="CC3300"/>
                </a:solidFill>
                <a:latin typeface="Microsoft YaHei" panose="020B0503020204020204" pitchFamily="34" charset="-122"/>
                <a:ea typeface="Microsoft YaHei" panose="020B0503020204020204" pitchFamily="34" charset="-122"/>
              </a:rPr>
              <a:t>方法</a:t>
            </a:r>
          </a:p>
        </p:txBody>
      </p:sp>
      <p:sp>
        <p:nvSpPr>
          <p:cNvPr id="13317" name="Text Box 5">
            <a:extLst>
              <a:ext uri="{FF2B5EF4-FFF2-40B4-BE49-F238E27FC236}">
                <a16:creationId xmlns:a16="http://schemas.microsoft.com/office/drawing/2014/main" id="{438B7101-1DD6-2BC0-8AC1-3143DACA2867}"/>
              </a:ext>
            </a:extLst>
          </p:cNvPr>
          <p:cNvSpPr txBox="1">
            <a:spLocks noChangeArrowheads="1"/>
          </p:cNvSpPr>
          <p:nvPr/>
        </p:nvSpPr>
        <p:spPr bwMode="auto">
          <a:xfrm>
            <a:off x="8031762" y="1134779"/>
            <a:ext cx="100540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defRPr kumimoji="1" sz="3200" b="1">
                <a:solidFill>
                  <a:schemeClr val="tx1"/>
                </a:solidFill>
                <a:latin typeface="Impact" panose="020B0806030902050204" pitchFamily="34" charset="0"/>
                <a:ea typeface="宋体" panose="02010600030101010101" pitchFamily="2" charset="-122"/>
              </a:defRPr>
            </a:lvl1pPr>
            <a:lvl2pPr marL="742950" indent="-285750">
              <a:spcBef>
                <a:spcPct val="20000"/>
              </a:spcBef>
              <a:defRPr kumimoji="1" sz="3200" b="1">
                <a:solidFill>
                  <a:schemeClr val="tx1"/>
                </a:solidFill>
                <a:latin typeface="Impact" panose="020B0806030902050204" pitchFamily="34" charset="0"/>
                <a:ea typeface="宋体" panose="02010600030101010101" pitchFamily="2" charset="-122"/>
              </a:defRPr>
            </a:lvl2pPr>
            <a:lvl3pPr marL="1143000" indent="-228600">
              <a:spcBef>
                <a:spcPct val="20000"/>
              </a:spcBef>
              <a:defRPr kumimoji="1" sz="3200" b="1">
                <a:solidFill>
                  <a:schemeClr val="tx1"/>
                </a:solidFill>
                <a:latin typeface="Impact" panose="020B0806030902050204" pitchFamily="34" charset="0"/>
                <a:ea typeface="宋体" panose="02010600030101010101" pitchFamily="2" charset="-122"/>
              </a:defRPr>
            </a:lvl3pPr>
            <a:lvl4pPr marL="1600200" indent="-228600">
              <a:spcBef>
                <a:spcPct val="20000"/>
              </a:spcBef>
              <a:defRPr kumimoji="1" sz="3200" b="1">
                <a:solidFill>
                  <a:schemeClr val="tx1"/>
                </a:solidFill>
                <a:latin typeface="Impact" panose="020B0806030902050204" pitchFamily="34" charset="0"/>
                <a:ea typeface="宋体" panose="02010600030101010101" pitchFamily="2" charset="-122"/>
              </a:defRPr>
            </a:lvl4pPr>
            <a:lvl5pPr marL="2057400" indent="-228600">
              <a:spcBef>
                <a:spcPct val="20000"/>
              </a:spcBef>
              <a:defRPr kumimoji="1" sz="3200" b="1">
                <a:solidFill>
                  <a:schemeClr val="tx1"/>
                </a:solidFill>
                <a:latin typeface="Impact" panose="020B0806030902050204" pitchFamily="34" charset="0"/>
                <a:ea typeface="宋体" panose="02010600030101010101" pitchFamily="2" charset="-122"/>
              </a:defRPr>
            </a:lvl5pPr>
            <a:lvl6pPr marL="25146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6pPr>
            <a:lvl7pPr marL="29718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7pPr>
            <a:lvl8pPr marL="34290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8pPr>
            <a:lvl9pPr marL="38862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9pPr>
          </a:lstStyle>
          <a:p>
            <a:pPr eaLnBrk="1" hangingPunct="1"/>
            <a:r>
              <a:rPr lang="zh-CN" altLang="en-US" b="0" dirty="0">
                <a:solidFill>
                  <a:srgbClr val="CC3300"/>
                </a:solidFill>
                <a:latin typeface="Microsoft YaHei" panose="020B0503020204020204" pitchFamily="34" charset="-122"/>
                <a:ea typeface="Microsoft YaHei" panose="020B0503020204020204" pitchFamily="34" charset="-122"/>
              </a:rPr>
              <a:t>单位</a:t>
            </a:r>
          </a:p>
        </p:txBody>
      </p:sp>
      <p:sp>
        <p:nvSpPr>
          <p:cNvPr id="13318" name="Text Box 6">
            <a:extLst>
              <a:ext uri="{FF2B5EF4-FFF2-40B4-BE49-F238E27FC236}">
                <a16:creationId xmlns:a16="http://schemas.microsoft.com/office/drawing/2014/main" id="{6FBEBE11-E8B4-7A82-D913-A5BD8458289D}"/>
              </a:ext>
            </a:extLst>
          </p:cNvPr>
          <p:cNvSpPr txBox="1">
            <a:spLocks noChangeArrowheads="1"/>
          </p:cNvSpPr>
          <p:nvPr/>
        </p:nvSpPr>
        <p:spPr bwMode="auto">
          <a:xfrm>
            <a:off x="9633133" y="1109525"/>
            <a:ext cx="141577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defRPr kumimoji="1" sz="3200" b="1">
                <a:solidFill>
                  <a:schemeClr val="tx1"/>
                </a:solidFill>
                <a:latin typeface="Impact" panose="020B0806030902050204" pitchFamily="34" charset="0"/>
                <a:ea typeface="宋体" panose="02010600030101010101" pitchFamily="2" charset="-122"/>
              </a:defRPr>
            </a:lvl1pPr>
            <a:lvl2pPr marL="742950" indent="-285750">
              <a:spcBef>
                <a:spcPct val="20000"/>
              </a:spcBef>
              <a:defRPr kumimoji="1" sz="3200" b="1">
                <a:solidFill>
                  <a:schemeClr val="tx1"/>
                </a:solidFill>
                <a:latin typeface="Impact" panose="020B0806030902050204" pitchFamily="34" charset="0"/>
                <a:ea typeface="宋体" panose="02010600030101010101" pitchFamily="2" charset="-122"/>
              </a:defRPr>
            </a:lvl2pPr>
            <a:lvl3pPr marL="1143000" indent="-228600">
              <a:spcBef>
                <a:spcPct val="20000"/>
              </a:spcBef>
              <a:defRPr kumimoji="1" sz="3200" b="1">
                <a:solidFill>
                  <a:schemeClr val="tx1"/>
                </a:solidFill>
                <a:latin typeface="Impact" panose="020B0806030902050204" pitchFamily="34" charset="0"/>
                <a:ea typeface="宋体" panose="02010600030101010101" pitchFamily="2" charset="-122"/>
              </a:defRPr>
            </a:lvl3pPr>
            <a:lvl4pPr marL="1600200" indent="-228600">
              <a:spcBef>
                <a:spcPct val="20000"/>
              </a:spcBef>
              <a:defRPr kumimoji="1" sz="3200" b="1">
                <a:solidFill>
                  <a:schemeClr val="tx1"/>
                </a:solidFill>
                <a:latin typeface="Impact" panose="020B0806030902050204" pitchFamily="34" charset="0"/>
                <a:ea typeface="宋体" panose="02010600030101010101" pitchFamily="2" charset="-122"/>
              </a:defRPr>
            </a:lvl4pPr>
            <a:lvl5pPr marL="2057400" indent="-228600">
              <a:spcBef>
                <a:spcPct val="20000"/>
              </a:spcBef>
              <a:defRPr kumimoji="1" sz="3200" b="1">
                <a:solidFill>
                  <a:schemeClr val="tx1"/>
                </a:solidFill>
                <a:latin typeface="Impact" panose="020B0806030902050204" pitchFamily="34" charset="0"/>
                <a:ea typeface="宋体" panose="02010600030101010101" pitchFamily="2" charset="-122"/>
              </a:defRPr>
            </a:lvl5pPr>
            <a:lvl6pPr marL="25146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6pPr>
            <a:lvl7pPr marL="29718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7pPr>
            <a:lvl8pPr marL="34290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8pPr>
            <a:lvl9pPr marL="38862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9pPr>
          </a:lstStyle>
          <a:p>
            <a:pPr eaLnBrk="1" hangingPunct="1"/>
            <a:r>
              <a:rPr lang="zh-CN" altLang="en-US" b="0">
                <a:solidFill>
                  <a:srgbClr val="CC3300"/>
                </a:solidFill>
                <a:latin typeface="Microsoft YaHei" panose="020B0503020204020204" pitchFamily="34" charset="-122"/>
                <a:ea typeface="Microsoft YaHei" panose="020B0503020204020204" pitchFamily="34" charset="-122"/>
              </a:rPr>
              <a:t>准确度</a:t>
            </a:r>
          </a:p>
        </p:txBody>
      </p:sp>
      <p:sp>
        <p:nvSpPr>
          <p:cNvPr id="13319" name="Text Box 7">
            <a:extLst>
              <a:ext uri="{FF2B5EF4-FFF2-40B4-BE49-F238E27FC236}">
                <a16:creationId xmlns:a16="http://schemas.microsoft.com/office/drawing/2014/main" id="{1B318F17-FB4F-9813-1039-2E87BA973223}"/>
              </a:ext>
            </a:extLst>
          </p:cNvPr>
          <p:cNvSpPr txBox="1">
            <a:spLocks noChangeArrowheads="1"/>
          </p:cNvSpPr>
          <p:nvPr/>
        </p:nvSpPr>
        <p:spPr bwMode="auto">
          <a:xfrm>
            <a:off x="4799856" y="2585883"/>
            <a:ext cx="100540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defRPr kumimoji="1" sz="3200" b="1">
                <a:solidFill>
                  <a:schemeClr val="tx1"/>
                </a:solidFill>
                <a:latin typeface="Impact" panose="020B0806030902050204" pitchFamily="34" charset="0"/>
                <a:ea typeface="宋体" panose="02010600030101010101" pitchFamily="2" charset="-122"/>
              </a:defRPr>
            </a:lvl1pPr>
            <a:lvl2pPr marL="742950" indent="-285750">
              <a:spcBef>
                <a:spcPct val="20000"/>
              </a:spcBef>
              <a:defRPr kumimoji="1" sz="3200" b="1">
                <a:solidFill>
                  <a:schemeClr val="tx1"/>
                </a:solidFill>
                <a:latin typeface="Impact" panose="020B0806030902050204" pitchFamily="34" charset="0"/>
                <a:ea typeface="宋体" panose="02010600030101010101" pitchFamily="2" charset="-122"/>
              </a:defRPr>
            </a:lvl2pPr>
            <a:lvl3pPr marL="1143000" indent="-228600">
              <a:spcBef>
                <a:spcPct val="20000"/>
              </a:spcBef>
              <a:defRPr kumimoji="1" sz="3200" b="1">
                <a:solidFill>
                  <a:schemeClr val="tx1"/>
                </a:solidFill>
                <a:latin typeface="Impact" panose="020B0806030902050204" pitchFamily="34" charset="0"/>
                <a:ea typeface="宋体" panose="02010600030101010101" pitchFamily="2" charset="-122"/>
              </a:defRPr>
            </a:lvl3pPr>
            <a:lvl4pPr marL="1600200" indent="-228600">
              <a:spcBef>
                <a:spcPct val="20000"/>
              </a:spcBef>
              <a:defRPr kumimoji="1" sz="3200" b="1">
                <a:solidFill>
                  <a:schemeClr val="tx1"/>
                </a:solidFill>
                <a:latin typeface="Impact" panose="020B0806030902050204" pitchFamily="34" charset="0"/>
                <a:ea typeface="宋体" panose="02010600030101010101" pitchFamily="2" charset="-122"/>
              </a:defRPr>
            </a:lvl4pPr>
            <a:lvl5pPr marL="2057400" indent="-228600">
              <a:spcBef>
                <a:spcPct val="20000"/>
              </a:spcBef>
              <a:defRPr kumimoji="1" sz="3200" b="1">
                <a:solidFill>
                  <a:schemeClr val="tx1"/>
                </a:solidFill>
                <a:latin typeface="Impact" panose="020B0806030902050204" pitchFamily="34" charset="0"/>
                <a:ea typeface="宋体" panose="02010600030101010101" pitchFamily="2" charset="-122"/>
              </a:defRPr>
            </a:lvl5pPr>
            <a:lvl6pPr marL="25146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6pPr>
            <a:lvl7pPr marL="29718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7pPr>
            <a:lvl8pPr marL="34290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8pPr>
            <a:lvl9pPr marL="38862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9pPr>
          </a:lstStyle>
          <a:p>
            <a:pPr eaLnBrk="1" hangingPunct="1"/>
            <a:r>
              <a:rPr lang="zh-CN" altLang="en-US" b="0" dirty="0">
                <a:solidFill>
                  <a:srgbClr val="CC3300"/>
                </a:solidFill>
                <a:latin typeface="Microsoft YaHei" panose="020B0503020204020204" pitchFamily="34" charset="-122"/>
                <a:ea typeface="Microsoft YaHei" panose="020B0503020204020204" pitchFamily="34" charset="-122"/>
                <a:cs typeface="Times New Roman" panose="02020603050405020304" pitchFamily="18" charset="0"/>
              </a:rPr>
              <a:t>系统</a:t>
            </a:r>
          </a:p>
        </p:txBody>
      </p:sp>
      <p:sp>
        <p:nvSpPr>
          <p:cNvPr id="13320" name="Text Box 8">
            <a:extLst>
              <a:ext uri="{FF2B5EF4-FFF2-40B4-BE49-F238E27FC236}">
                <a16:creationId xmlns:a16="http://schemas.microsoft.com/office/drawing/2014/main" id="{7153BBDE-3588-58D1-B1AA-33706FA86767}"/>
              </a:ext>
            </a:extLst>
          </p:cNvPr>
          <p:cNvSpPr txBox="1">
            <a:spLocks noChangeArrowheads="1"/>
          </p:cNvSpPr>
          <p:nvPr/>
        </p:nvSpPr>
        <p:spPr bwMode="auto">
          <a:xfrm>
            <a:off x="6530021" y="2585882"/>
            <a:ext cx="100540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defRPr kumimoji="1" sz="3200" b="1">
                <a:solidFill>
                  <a:schemeClr val="tx1"/>
                </a:solidFill>
                <a:latin typeface="Impact" panose="020B0806030902050204" pitchFamily="34" charset="0"/>
                <a:ea typeface="宋体" panose="02010600030101010101" pitchFamily="2" charset="-122"/>
              </a:defRPr>
            </a:lvl1pPr>
            <a:lvl2pPr marL="742950" indent="-285750">
              <a:spcBef>
                <a:spcPct val="20000"/>
              </a:spcBef>
              <a:defRPr kumimoji="1" sz="3200" b="1">
                <a:solidFill>
                  <a:schemeClr val="tx1"/>
                </a:solidFill>
                <a:latin typeface="Impact" panose="020B0806030902050204" pitchFamily="34" charset="0"/>
                <a:ea typeface="宋体" panose="02010600030101010101" pitchFamily="2" charset="-122"/>
              </a:defRPr>
            </a:lvl2pPr>
            <a:lvl3pPr marL="1143000" indent="-228600">
              <a:spcBef>
                <a:spcPct val="20000"/>
              </a:spcBef>
              <a:defRPr kumimoji="1" sz="3200" b="1">
                <a:solidFill>
                  <a:schemeClr val="tx1"/>
                </a:solidFill>
                <a:latin typeface="Impact" panose="020B0806030902050204" pitchFamily="34" charset="0"/>
                <a:ea typeface="宋体" panose="02010600030101010101" pitchFamily="2" charset="-122"/>
              </a:defRPr>
            </a:lvl3pPr>
            <a:lvl4pPr marL="1600200" indent="-228600">
              <a:spcBef>
                <a:spcPct val="20000"/>
              </a:spcBef>
              <a:defRPr kumimoji="1" sz="3200" b="1">
                <a:solidFill>
                  <a:schemeClr val="tx1"/>
                </a:solidFill>
                <a:latin typeface="Impact" panose="020B0806030902050204" pitchFamily="34" charset="0"/>
                <a:ea typeface="宋体" panose="02010600030101010101" pitchFamily="2" charset="-122"/>
              </a:defRPr>
            </a:lvl4pPr>
            <a:lvl5pPr marL="2057400" indent="-228600">
              <a:spcBef>
                <a:spcPct val="20000"/>
              </a:spcBef>
              <a:defRPr kumimoji="1" sz="3200" b="1">
                <a:solidFill>
                  <a:schemeClr val="tx1"/>
                </a:solidFill>
                <a:latin typeface="Impact" panose="020B0806030902050204" pitchFamily="34" charset="0"/>
                <a:ea typeface="宋体" panose="02010600030101010101" pitchFamily="2" charset="-122"/>
              </a:defRPr>
            </a:lvl5pPr>
            <a:lvl6pPr marL="25146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6pPr>
            <a:lvl7pPr marL="29718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7pPr>
            <a:lvl8pPr marL="34290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8pPr>
            <a:lvl9pPr marL="38862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9pPr>
          </a:lstStyle>
          <a:p>
            <a:pPr eaLnBrk="1" hangingPunct="1"/>
            <a:r>
              <a:rPr lang="zh-CN" altLang="en-US" b="0">
                <a:solidFill>
                  <a:srgbClr val="CC3300"/>
                </a:solidFill>
                <a:latin typeface="Microsoft YaHei" panose="020B0503020204020204" pitchFamily="34" charset="-122"/>
                <a:ea typeface="Microsoft YaHei" panose="020B0503020204020204" pitchFamily="34" charset="-122"/>
              </a:rPr>
              <a:t>偶然</a:t>
            </a:r>
          </a:p>
        </p:txBody>
      </p:sp>
      <p:sp>
        <p:nvSpPr>
          <p:cNvPr id="13321" name="Text Box 9">
            <a:extLst>
              <a:ext uri="{FF2B5EF4-FFF2-40B4-BE49-F238E27FC236}">
                <a16:creationId xmlns:a16="http://schemas.microsoft.com/office/drawing/2014/main" id="{24D226F8-A840-6309-601E-737407A8450E}"/>
              </a:ext>
            </a:extLst>
          </p:cNvPr>
          <p:cNvSpPr txBox="1">
            <a:spLocks noChangeArrowheads="1"/>
          </p:cNvSpPr>
          <p:nvPr/>
        </p:nvSpPr>
        <p:spPr bwMode="auto">
          <a:xfrm>
            <a:off x="1450192" y="4293096"/>
            <a:ext cx="172835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defRPr kumimoji="1" sz="3200" b="1">
                <a:solidFill>
                  <a:schemeClr val="tx1"/>
                </a:solidFill>
                <a:latin typeface="Impact" panose="020B0806030902050204" pitchFamily="34" charset="0"/>
                <a:ea typeface="宋体" panose="02010600030101010101" pitchFamily="2" charset="-122"/>
              </a:defRPr>
            </a:lvl1pPr>
            <a:lvl2pPr marL="742950" indent="-285750">
              <a:spcBef>
                <a:spcPct val="20000"/>
              </a:spcBef>
              <a:defRPr kumimoji="1" sz="3200" b="1">
                <a:solidFill>
                  <a:schemeClr val="tx1"/>
                </a:solidFill>
                <a:latin typeface="Impact" panose="020B0806030902050204" pitchFamily="34" charset="0"/>
                <a:ea typeface="宋体" panose="02010600030101010101" pitchFamily="2" charset="-122"/>
              </a:defRPr>
            </a:lvl2pPr>
            <a:lvl3pPr marL="1143000" indent="-228600">
              <a:spcBef>
                <a:spcPct val="20000"/>
              </a:spcBef>
              <a:defRPr kumimoji="1" sz="3200" b="1">
                <a:solidFill>
                  <a:schemeClr val="tx1"/>
                </a:solidFill>
                <a:latin typeface="Impact" panose="020B0806030902050204" pitchFamily="34" charset="0"/>
                <a:ea typeface="宋体" panose="02010600030101010101" pitchFamily="2" charset="-122"/>
              </a:defRPr>
            </a:lvl3pPr>
            <a:lvl4pPr marL="1600200" indent="-228600">
              <a:spcBef>
                <a:spcPct val="20000"/>
              </a:spcBef>
              <a:defRPr kumimoji="1" sz="3200" b="1">
                <a:solidFill>
                  <a:schemeClr val="tx1"/>
                </a:solidFill>
                <a:latin typeface="Impact" panose="020B0806030902050204" pitchFamily="34" charset="0"/>
                <a:ea typeface="宋体" panose="02010600030101010101" pitchFamily="2" charset="-122"/>
              </a:defRPr>
            </a:lvl4pPr>
            <a:lvl5pPr marL="2057400" indent="-228600">
              <a:spcBef>
                <a:spcPct val="20000"/>
              </a:spcBef>
              <a:defRPr kumimoji="1" sz="3200" b="1">
                <a:solidFill>
                  <a:schemeClr val="tx1"/>
                </a:solidFill>
                <a:latin typeface="Impact" panose="020B0806030902050204" pitchFamily="34" charset="0"/>
                <a:ea typeface="宋体" panose="02010600030101010101" pitchFamily="2" charset="-122"/>
              </a:defRPr>
            </a:lvl5pPr>
            <a:lvl6pPr marL="25146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6pPr>
            <a:lvl7pPr marL="29718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7pPr>
            <a:lvl8pPr marL="34290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8pPr>
            <a:lvl9pPr marL="38862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9pPr>
          </a:lstStyle>
          <a:p>
            <a:pPr eaLnBrk="1" hangingPunct="1"/>
            <a:r>
              <a:rPr lang="zh-CN" altLang="en-US" b="0" dirty="0">
                <a:solidFill>
                  <a:srgbClr val="003365"/>
                </a:solidFill>
                <a:latin typeface="Microsoft YaHei" panose="020B0503020204020204" pitchFamily="34" charset="-122"/>
                <a:ea typeface="Microsoft YaHei" panose="020B0503020204020204" pitchFamily="34" charset="-122"/>
              </a:rPr>
              <a:t>修正值</a:t>
            </a:r>
            <a:r>
              <a:rPr lang="en-US" altLang="zh-CN" b="0" dirty="0">
                <a:solidFill>
                  <a:srgbClr val="003365"/>
                </a:solidFill>
                <a:latin typeface="Microsoft YaHei" panose="020B0503020204020204" pitchFamily="34" charset="-122"/>
                <a:ea typeface="Microsoft YaHei" panose="020B0503020204020204" pitchFamily="34" charset="-122"/>
              </a:rPr>
              <a:t>=</a:t>
            </a:r>
          </a:p>
        </p:txBody>
      </p:sp>
      <p:sp>
        <p:nvSpPr>
          <p:cNvPr id="13322" name="Text Box 10">
            <a:extLst>
              <a:ext uri="{FF2B5EF4-FFF2-40B4-BE49-F238E27FC236}">
                <a16:creationId xmlns:a16="http://schemas.microsoft.com/office/drawing/2014/main" id="{E91A319B-3A58-5AF6-D633-A51DBA23D370}"/>
              </a:ext>
            </a:extLst>
          </p:cNvPr>
          <p:cNvSpPr txBox="1">
            <a:spLocks noChangeArrowheads="1"/>
          </p:cNvSpPr>
          <p:nvPr/>
        </p:nvSpPr>
        <p:spPr bwMode="auto">
          <a:xfrm>
            <a:off x="3194685" y="4293095"/>
            <a:ext cx="26581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defRPr kumimoji="1" sz="3200" b="1">
                <a:solidFill>
                  <a:schemeClr val="tx1"/>
                </a:solidFill>
                <a:latin typeface="Impact" panose="020B0806030902050204" pitchFamily="34" charset="0"/>
                <a:ea typeface="宋体" panose="02010600030101010101" pitchFamily="2" charset="-122"/>
              </a:defRPr>
            </a:lvl1pPr>
            <a:lvl2pPr marL="742950" indent="-285750">
              <a:spcBef>
                <a:spcPct val="20000"/>
              </a:spcBef>
              <a:defRPr kumimoji="1" sz="3200" b="1">
                <a:solidFill>
                  <a:schemeClr val="tx1"/>
                </a:solidFill>
                <a:latin typeface="Impact" panose="020B0806030902050204" pitchFamily="34" charset="0"/>
                <a:ea typeface="宋体" panose="02010600030101010101" pitchFamily="2" charset="-122"/>
              </a:defRPr>
            </a:lvl2pPr>
            <a:lvl3pPr marL="1143000" indent="-228600">
              <a:spcBef>
                <a:spcPct val="20000"/>
              </a:spcBef>
              <a:defRPr kumimoji="1" sz="3200" b="1">
                <a:solidFill>
                  <a:schemeClr val="tx1"/>
                </a:solidFill>
                <a:latin typeface="Impact" panose="020B0806030902050204" pitchFamily="34" charset="0"/>
                <a:ea typeface="宋体" panose="02010600030101010101" pitchFamily="2" charset="-122"/>
              </a:defRPr>
            </a:lvl3pPr>
            <a:lvl4pPr marL="1600200" indent="-228600">
              <a:spcBef>
                <a:spcPct val="20000"/>
              </a:spcBef>
              <a:defRPr kumimoji="1" sz="3200" b="1">
                <a:solidFill>
                  <a:schemeClr val="tx1"/>
                </a:solidFill>
                <a:latin typeface="Impact" panose="020B0806030902050204" pitchFamily="34" charset="0"/>
                <a:ea typeface="宋体" panose="02010600030101010101" pitchFamily="2" charset="-122"/>
              </a:defRPr>
            </a:lvl4pPr>
            <a:lvl5pPr marL="2057400" indent="-228600">
              <a:spcBef>
                <a:spcPct val="20000"/>
              </a:spcBef>
              <a:defRPr kumimoji="1" sz="3200" b="1">
                <a:solidFill>
                  <a:schemeClr val="tx1"/>
                </a:solidFill>
                <a:latin typeface="Impact" panose="020B0806030902050204" pitchFamily="34" charset="0"/>
                <a:ea typeface="宋体" panose="02010600030101010101" pitchFamily="2" charset="-122"/>
              </a:defRPr>
            </a:lvl5pPr>
            <a:lvl6pPr marL="25146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6pPr>
            <a:lvl7pPr marL="29718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7pPr>
            <a:lvl8pPr marL="34290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8pPr>
            <a:lvl9pPr marL="38862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9pPr>
          </a:lstStyle>
          <a:p>
            <a:pPr eaLnBrk="1" hangingPunct="1"/>
            <a:r>
              <a:rPr lang="zh-CN" altLang="en-US" b="0" dirty="0">
                <a:solidFill>
                  <a:srgbClr val="CC3300"/>
                </a:solidFill>
                <a:latin typeface="Microsoft YaHei" panose="020B0503020204020204" pitchFamily="34" charset="-122"/>
                <a:ea typeface="Microsoft YaHei" panose="020B0503020204020204" pitchFamily="34" charset="-122"/>
              </a:rPr>
              <a:t>真值 </a:t>
            </a:r>
            <a:r>
              <a:rPr lang="en-US" altLang="zh-CN" b="0" dirty="0">
                <a:solidFill>
                  <a:srgbClr val="CC3300"/>
                </a:solidFill>
                <a:latin typeface="Microsoft YaHei" panose="020B0503020204020204" pitchFamily="34" charset="-122"/>
                <a:ea typeface="Microsoft YaHei" panose="020B0503020204020204" pitchFamily="34" charset="-122"/>
              </a:rPr>
              <a:t>- </a:t>
            </a:r>
            <a:r>
              <a:rPr lang="zh-CN" altLang="en-US" b="0" dirty="0">
                <a:solidFill>
                  <a:srgbClr val="CC3300"/>
                </a:solidFill>
                <a:latin typeface="Microsoft YaHei" panose="020B0503020204020204" pitchFamily="34" charset="-122"/>
                <a:ea typeface="Microsoft YaHei" panose="020B0503020204020204" pitchFamily="34" charset="-122"/>
              </a:rPr>
              <a:t>测量值</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3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3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31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331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331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332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3321"/>
                                        </p:tgtEl>
                                        <p:attrNameLst>
                                          <p:attrName>style.visibility</p:attrName>
                                        </p:attrNameLst>
                                      </p:cBhvr>
                                      <p:to>
                                        <p:strVal val="visible"/>
                                      </p:to>
                                    </p:set>
                                    <p:anim calcmode="lin" valueType="num">
                                      <p:cBhvr additive="base">
                                        <p:cTn id="31" dur="500" fill="hold"/>
                                        <p:tgtEl>
                                          <p:spTgt spid="13321"/>
                                        </p:tgtEl>
                                        <p:attrNameLst>
                                          <p:attrName>ppt_x</p:attrName>
                                        </p:attrNameLst>
                                      </p:cBhvr>
                                      <p:tavLst>
                                        <p:tav tm="0">
                                          <p:val>
                                            <p:strVal val="0-#ppt_w/2"/>
                                          </p:val>
                                        </p:tav>
                                        <p:tav tm="100000">
                                          <p:val>
                                            <p:strVal val="#ppt_x"/>
                                          </p:val>
                                        </p:tav>
                                      </p:tavLst>
                                    </p:anim>
                                    <p:anim calcmode="lin" valueType="num">
                                      <p:cBhvr additive="base">
                                        <p:cTn id="32" dur="500" fill="hold"/>
                                        <p:tgtEl>
                                          <p:spTgt spid="13321"/>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3322"/>
                                        </p:tgtEl>
                                        <p:attrNameLst>
                                          <p:attrName>style.visibility</p:attrName>
                                        </p:attrNameLst>
                                      </p:cBhvr>
                                      <p:to>
                                        <p:strVal val="visible"/>
                                      </p:to>
                                    </p:set>
                                    <p:anim calcmode="lin" valueType="num">
                                      <p:cBhvr additive="base">
                                        <p:cTn id="37" dur="500" fill="hold"/>
                                        <p:tgtEl>
                                          <p:spTgt spid="13322"/>
                                        </p:tgtEl>
                                        <p:attrNameLst>
                                          <p:attrName>ppt_x</p:attrName>
                                        </p:attrNameLst>
                                      </p:cBhvr>
                                      <p:tavLst>
                                        <p:tav tm="0">
                                          <p:val>
                                            <p:strVal val="0-#ppt_w/2"/>
                                          </p:val>
                                        </p:tav>
                                        <p:tav tm="100000">
                                          <p:val>
                                            <p:strVal val="#ppt_x"/>
                                          </p:val>
                                        </p:tav>
                                      </p:tavLst>
                                    </p:anim>
                                    <p:anim calcmode="lin" valueType="num">
                                      <p:cBhvr additive="base">
                                        <p:cTn id="38" dur="500" fill="hold"/>
                                        <p:tgtEl>
                                          <p:spTgt spid="133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autoUpdateAnimBg="0"/>
      <p:bldP spid="13316" grpId="0" autoUpdateAnimBg="0"/>
      <p:bldP spid="13317" grpId="0" autoUpdateAnimBg="0"/>
      <p:bldP spid="13318" grpId="0" autoUpdateAnimBg="0"/>
      <p:bldP spid="13319" grpId="0" autoUpdateAnimBg="0"/>
      <p:bldP spid="13320" grpId="0" autoUpdateAnimBg="0"/>
      <p:bldP spid="13321" grpId="0" autoUpdateAnimBg="0"/>
      <p:bldP spid="13322"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a:extLst>
              <a:ext uri="{FF2B5EF4-FFF2-40B4-BE49-F238E27FC236}">
                <a16:creationId xmlns:a16="http://schemas.microsoft.com/office/drawing/2014/main" id="{6BF7BF46-4642-E0A7-1959-AB9D49728914}"/>
              </a:ext>
            </a:extLst>
          </p:cNvPr>
          <p:cNvSpPr txBox="1">
            <a:spLocks noChangeArrowheads="1"/>
          </p:cNvSpPr>
          <p:nvPr/>
        </p:nvSpPr>
        <p:spPr bwMode="auto">
          <a:xfrm>
            <a:off x="2955925" y="153989"/>
            <a:ext cx="184150" cy="1189037"/>
          </a:xfrm>
          <a:prstGeom prst="rect">
            <a:avLst/>
          </a:prstGeom>
          <a:noFill/>
          <a:ln>
            <a:noFill/>
          </a:ln>
          <a:effectLst/>
        </p:spPr>
        <p:txBody>
          <a:bodyPr wrap="none">
            <a:spAutoFit/>
          </a:bodyPr>
          <a:lstStyle/>
          <a:p>
            <a:pPr eaLnBrk="1" hangingPunct="1">
              <a:spcBef>
                <a:spcPct val="20000"/>
              </a:spcBef>
              <a:defRPr/>
            </a:pPr>
            <a:endParaRPr lang="zh-CN" altLang="zh-CN" sz="7200" i="1" u="sng">
              <a:effectLst>
                <a:outerShdw blurRad="38100" dist="38100" dir="2700000" algn="tl">
                  <a:srgbClr val="C0C0C0"/>
                </a:outerShdw>
              </a:effectLst>
            </a:endParaRPr>
          </a:p>
        </p:txBody>
      </p:sp>
      <p:sp>
        <p:nvSpPr>
          <p:cNvPr id="6147" name="Text Box 3">
            <a:extLst>
              <a:ext uri="{FF2B5EF4-FFF2-40B4-BE49-F238E27FC236}">
                <a16:creationId xmlns:a16="http://schemas.microsoft.com/office/drawing/2014/main" id="{716F097C-4008-8B98-3349-7D7BF2EDC63A}"/>
              </a:ext>
            </a:extLst>
          </p:cNvPr>
          <p:cNvSpPr txBox="1">
            <a:spLocks noChangeArrowheads="1"/>
          </p:cNvSpPr>
          <p:nvPr/>
        </p:nvSpPr>
        <p:spPr bwMode="auto">
          <a:xfrm>
            <a:off x="1271464" y="1157839"/>
            <a:ext cx="8659687" cy="3698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defRPr kumimoji="1" sz="3200" b="1">
                <a:solidFill>
                  <a:schemeClr val="tx1"/>
                </a:solidFill>
                <a:latin typeface="Impact" panose="020B0806030902050204" pitchFamily="34" charset="0"/>
                <a:ea typeface="宋体" panose="02010600030101010101" pitchFamily="2" charset="-122"/>
              </a:defRPr>
            </a:lvl1pPr>
            <a:lvl2pPr marL="742950" indent="-285750">
              <a:spcBef>
                <a:spcPct val="20000"/>
              </a:spcBef>
              <a:defRPr kumimoji="1" sz="3200" b="1">
                <a:solidFill>
                  <a:schemeClr val="tx1"/>
                </a:solidFill>
                <a:latin typeface="Impact" panose="020B0806030902050204" pitchFamily="34" charset="0"/>
                <a:ea typeface="宋体" panose="02010600030101010101" pitchFamily="2" charset="-122"/>
              </a:defRPr>
            </a:lvl2pPr>
            <a:lvl3pPr marL="1143000" indent="-228600">
              <a:spcBef>
                <a:spcPct val="20000"/>
              </a:spcBef>
              <a:defRPr kumimoji="1" sz="3200" b="1">
                <a:solidFill>
                  <a:schemeClr val="tx1"/>
                </a:solidFill>
                <a:latin typeface="Impact" panose="020B0806030902050204" pitchFamily="34" charset="0"/>
                <a:ea typeface="宋体" panose="02010600030101010101" pitchFamily="2" charset="-122"/>
              </a:defRPr>
            </a:lvl3pPr>
            <a:lvl4pPr marL="1600200" indent="-228600">
              <a:spcBef>
                <a:spcPct val="20000"/>
              </a:spcBef>
              <a:defRPr kumimoji="1" sz="3200" b="1">
                <a:solidFill>
                  <a:schemeClr val="tx1"/>
                </a:solidFill>
                <a:latin typeface="Impact" panose="020B0806030902050204" pitchFamily="34" charset="0"/>
                <a:ea typeface="宋体" panose="02010600030101010101" pitchFamily="2" charset="-122"/>
              </a:defRPr>
            </a:lvl4pPr>
            <a:lvl5pPr marL="2057400" indent="-228600">
              <a:spcBef>
                <a:spcPct val="20000"/>
              </a:spcBef>
              <a:defRPr kumimoji="1" sz="3200" b="1">
                <a:solidFill>
                  <a:schemeClr val="tx1"/>
                </a:solidFill>
                <a:latin typeface="Impact" panose="020B0806030902050204" pitchFamily="34" charset="0"/>
                <a:ea typeface="宋体" panose="02010600030101010101" pitchFamily="2" charset="-122"/>
              </a:defRPr>
            </a:lvl5pPr>
            <a:lvl6pPr marL="25146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6pPr>
            <a:lvl7pPr marL="29718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7pPr>
            <a:lvl8pPr marL="34290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8pPr>
            <a:lvl9pPr marL="38862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9pPr>
          </a:lstStyle>
          <a:p>
            <a:pPr eaLnBrk="1" hangingPunct="1">
              <a:lnSpc>
                <a:spcPct val="150000"/>
              </a:lnSpc>
            </a:pPr>
            <a:r>
              <a:rPr lang="zh-CN" altLang="en-US" b="0" dirty="0">
                <a:solidFill>
                  <a:srgbClr val="003365"/>
                </a:solidFill>
                <a:latin typeface="Microsoft YaHei" panose="020B0503020204020204" pitchFamily="34" charset="-122"/>
                <a:ea typeface="Microsoft YaHei" panose="020B0503020204020204" pitchFamily="34" charset="-122"/>
              </a:rPr>
              <a:t>凡可用仪器量具直接读出某物理量值称为</a:t>
            </a:r>
            <a:r>
              <a:rPr lang="en-US" altLang="zh-CN" b="0" dirty="0">
                <a:solidFill>
                  <a:srgbClr val="003365"/>
                </a:solidFill>
                <a:latin typeface="Microsoft YaHei" panose="020B0503020204020204" pitchFamily="34" charset="-122"/>
                <a:ea typeface="Microsoft YaHei" panose="020B0503020204020204" pitchFamily="34" charset="-122"/>
              </a:rPr>
              <a:t>______</a:t>
            </a:r>
            <a:r>
              <a:rPr lang="zh-CN" altLang="en-US" b="0" dirty="0">
                <a:solidFill>
                  <a:srgbClr val="003365"/>
                </a:solidFill>
                <a:latin typeface="Microsoft YaHei" panose="020B0503020204020204" pitchFamily="34" charset="-122"/>
                <a:ea typeface="Microsoft YaHei" panose="020B0503020204020204" pitchFamily="34" charset="-122"/>
              </a:rPr>
              <a:t>测量，例如</a:t>
            </a:r>
            <a:r>
              <a:rPr lang="en-US" altLang="zh-CN" b="0" u="sng" dirty="0">
                <a:solidFill>
                  <a:srgbClr val="003365"/>
                </a:solidFill>
                <a:latin typeface="Microsoft YaHei" panose="020B0503020204020204" pitchFamily="34" charset="-122"/>
                <a:ea typeface="Microsoft YaHei" panose="020B0503020204020204" pitchFamily="34" charset="-122"/>
              </a:rPr>
              <a:t>                  </a:t>
            </a:r>
            <a:r>
              <a:rPr lang="zh-CN" altLang="en-US" b="0" dirty="0">
                <a:solidFill>
                  <a:srgbClr val="003365"/>
                </a:solidFill>
                <a:latin typeface="Microsoft YaHei" panose="020B0503020204020204" pitchFamily="34" charset="-122"/>
                <a:ea typeface="Microsoft YaHei" panose="020B0503020204020204" pitchFamily="34" charset="-122"/>
              </a:rPr>
              <a:t>；在直接测出与被量具有一定函数关系的几个量后</a:t>
            </a:r>
            <a:r>
              <a:rPr lang="en-US" altLang="zh-CN" b="0" dirty="0">
                <a:solidFill>
                  <a:srgbClr val="003365"/>
                </a:solidFill>
                <a:latin typeface="Microsoft YaHei" panose="020B0503020204020204" pitchFamily="34" charset="-122"/>
                <a:ea typeface="Microsoft YaHei" panose="020B0503020204020204" pitchFamily="34" charset="-122"/>
              </a:rPr>
              <a:t>,</a:t>
            </a:r>
            <a:r>
              <a:rPr lang="zh-CN" altLang="en-US" b="0" dirty="0">
                <a:solidFill>
                  <a:srgbClr val="003365"/>
                </a:solidFill>
                <a:latin typeface="Microsoft YaHei" panose="020B0503020204020204" pitchFamily="34" charset="-122"/>
                <a:ea typeface="Microsoft YaHei" panose="020B0503020204020204" pitchFamily="34" charset="-122"/>
              </a:rPr>
              <a:t>通过函数关系式确定被测量的大小的测量称为</a:t>
            </a:r>
            <a:r>
              <a:rPr lang="en-US" altLang="zh-CN" b="0" u="sng" dirty="0">
                <a:solidFill>
                  <a:srgbClr val="003365"/>
                </a:solidFill>
                <a:latin typeface="Microsoft YaHei" panose="020B0503020204020204" pitchFamily="34" charset="-122"/>
                <a:ea typeface="Microsoft YaHei" panose="020B0503020204020204" pitchFamily="34" charset="-122"/>
              </a:rPr>
              <a:t>                </a:t>
            </a:r>
            <a:r>
              <a:rPr lang="zh-CN" altLang="en-US" b="0" dirty="0">
                <a:solidFill>
                  <a:srgbClr val="003365"/>
                </a:solidFill>
                <a:latin typeface="Microsoft YaHei" panose="020B0503020204020204" pitchFamily="34" charset="-122"/>
                <a:ea typeface="Microsoft YaHei" panose="020B0503020204020204" pitchFamily="34" charset="-122"/>
              </a:rPr>
              <a:t>测量，例如</a:t>
            </a:r>
            <a:r>
              <a:rPr lang="en-US" altLang="zh-CN" b="0" u="sng" dirty="0">
                <a:solidFill>
                  <a:srgbClr val="003365"/>
                </a:solidFill>
                <a:latin typeface="Microsoft YaHei" panose="020B0503020204020204" pitchFamily="34" charset="-122"/>
                <a:ea typeface="Microsoft YaHei" panose="020B0503020204020204" pitchFamily="34" charset="-122"/>
              </a:rPr>
              <a:t>                        </a:t>
            </a:r>
            <a:r>
              <a:rPr lang="zh-CN" altLang="en-US" b="0" dirty="0">
                <a:solidFill>
                  <a:srgbClr val="003365"/>
                </a:solidFill>
                <a:latin typeface="Microsoft YaHei" panose="020B0503020204020204" pitchFamily="34" charset="-122"/>
                <a:ea typeface="Microsoft YaHei" panose="020B0503020204020204" pitchFamily="34" charset="-122"/>
              </a:rPr>
              <a:t>。</a:t>
            </a:r>
          </a:p>
        </p:txBody>
      </p:sp>
      <p:sp>
        <p:nvSpPr>
          <p:cNvPr id="14340" name="Text Box 4">
            <a:extLst>
              <a:ext uri="{FF2B5EF4-FFF2-40B4-BE49-F238E27FC236}">
                <a16:creationId xmlns:a16="http://schemas.microsoft.com/office/drawing/2014/main" id="{B12D2045-030B-A0C6-CA34-447537F04E53}"/>
              </a:ext>
            </a:extLst>
          </p:cNvPr>
          <p:cNvSpPr txBox="1">
            <a:spLocks noChangeArrowheads="1"/>
          </p:cNvSpPr>
          <p:nvPr/>
        </p:nvSpPr>
        <p:spPr bwMode="auto">
          <a:xfrm>
            <a:off x="8706667" y="1268760"/>
            <a:ext cx="100860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defRPr kumimoji="1" sz="3200" b="1">
                <a:solidFill>
                  <a:schemeClr val="tx1"/>
                </a:solidFill>
                <a:latin typeface="Impact" panose="020B0806030902050204" pitchFamily="34" charset="0"/>
                <a:ea typeface="宋体" panose="02010600030101010101" pitchFamily="2" charset="-122"/>
              </a:defRPr>
            </a:lvl1pPr>
            <a:lvl2pPr marL="742950" indent="-285750">
              <a:spcBef>
                <a:spcPct val="20000"/>
              </a:spcBef>
              <a:defRPr kumimoji="1" sz="3200" b="1">
                <a:solidFill>
                  <a:schemeClr val="tx1"/>
                </a:solidFill>
                <a:latin typeface="Impact" panose="020B0806030902050204" pitchFamily="34" charset="0"/>
                <a:ea typeface="宋体" panose="02010600030101010101" pitchFamily="2" charset="-122"/>
              </a:defRPr>
            </a:lvl2pPr>
            <a:lvl3pPr marL="1143000" indent="-228600">
              <a:spcBef>
                <a:spcPct val="20000"/>
              </a:spcBef>
              <a:defRPr kumimoji="1" sz="3200" b="1">
                <a:solidFill>
                  <a:schemeClr val="tx1"/>
                </a:solidFill>
                <a:latin typeface="Impact" panose="020B0806030902050204" pitchFamily="34" charset="0"/>
                <a:ea typeface="宋体" panose="02010600030101010101" pitchFamily="2" charset="-122"/>
              </a:defRPr>
            </a:lvl3pPr>
            <a:lvl4pPr marL="1600200" indent="-228600">
              <a:spcBef>
                <a:spcPct val="20000"/>
              </a:spcBef>
              <a:defRPr kumimoji="1" sz="3200" b="1">
                <a:solidFill>
                  <a:schemeClr val="tx1"/>
                </a:solidFill>
                <a:latin typeface="Impact" panose="020B0806030902050204" pitchFamily="34" charset="0"/>
                <a:ea typeface="宋体" panose="02010600030101010101" pitchFamily="2" charset="-122"/>
              </a:defRPr>
            </a:lvl4pPr>
            <a:lvl5pPr marL="2057400" indent="-228600">
              <a:spcBef>
                <a:spcPct val="20000"/>
              </a:spcBef>
              <a:defRPr kumimoji="1" sz="3200" b="1">
                <a:solidFill>
                  <a:schemeClr val="tx1"/>
                </a:solidFill>
                <a:latin typeface="Impact" panose="020B0806030902050204" pitchFamily="34" charset="0"/>
                <a:ea typeface="宋体" panose="02010600030101010101" pitchFamily="2" charset="-122"/>
              </a:defRPr>
            </a:lvl5pPr>
            <a:lvl6pPr marL="25146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6pPr>
            <a:lvl7pPr marL="29718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7pPr>
            <a:lvl8pPr marL="34290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8pPr>
            <a:lvl9pPr marL="38862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9pPr>
          </a:lstStyle>
          <a:p>
            <a:pPr eaLnBrk="1" hangingPunct="1"/>
            <a:r>
              <a:rPr lang="zh-CN" altLang="en-US" b="0" dirty="0">
                <a:solidFill>
                  <a:srgbClr val="CC3300"/>
                </a:solidFill>
                <a:latin typeface="Microsoft YaHei" panose="020B0503020204020204" pitchFamily="34" charset="-122"/>
                <a:ea typeface="Microsoft YaHei" panose="020B0503020204020204" pitchFamily="34" charset="-122"/>
              </a:rPr>
              <a:t>直接</a:t>
            </a:r>
          </a:p>
        </p:txBody>
      </p:sp>
      <p:sp>
        <p:nvSpPr>
          <p:cNvPr id="14341" name="Text Box 5">
            <a:extLst>
              <a:ext uri="{FF2B5EF4-FFF2-40B4-BE49-F238E27FC236}">
                <a16:creationId xmlns:a16="http://schemas.microsoft.com/office/drawing/2014/main" id="{7EE32171-41F2-D957-EB7A-2EB61C3AB24C}"/>
              </a:ext>
            </a:extLst>
          </p:cNvPr>
          <p:cNvSpPr txBox="1">
            <a:spLocks noChangeArrowheads="1"/>
          </p:cNvSpPr>
          <p:nvPr/>
        </p:nvSpPr>
        <p:spPr bwMode="auto">
          <a:xfrm>
            <a:off x="3431704" y="1988840"/>
            <a:ext cx="22445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defRPr kumimoji="1" sz="3200" b="1">
                <a:solidFill>
                  <a:schemeClr val="tx1"/>
                </a:solidFill>
                <a:latin typeface="Impact" panose="020B0806030902050204" pitchFamily="34" charset="0"/>
                <a:ea typeface="宋体" panose="02010600030101010101" pitchFamily="2" charset="-122"/>
              </a:defRPr>
            </a:lvl1pPr>
            <a:lvl2pPr marL="742950" indent="-285750">
              <a:spcBef>
                <a:spcPct val="20000"/>
              </a:spcBef>
              <a:defRPr kumimoji="1" sz="3200" b="1">
                <a:solidFill>
                  <a:schemeClr val="tx1"/>
                </a:solidFill>
                <a:latin typeface="Impact" panose="020B0806030902050204" pitchFamily="34" charset="0"/>
                <a:ea typeface="宋体" panose="02010600030101010101" pitchFamily="2" charset="-122"/>
              </a:defRPr>
            </a:lvl2pPr>
            <a:lvl3pPr marL="1143000" indent="-228600">
              <a:spcBef>
                <a:spcPct val="20000"/>
              </a:spcBef>
              <a:defRPr kumimoji="1" sz="3200" b="1">
                <a:solidFill>
                  <a:schemeClr val="tx1"/>
                </a:solidFill>
                <a:latin typeface="Impact" panose="020B0806030902050204" pitchFamily="34" charset="0"/>
                <a:ea typeface="宋体" panose="02010600030101010101" pitchFamily="2" charset="-122"/>
              </a:defRPr>
            </a:lvl3pPr>
            <a:lvl4pPr marL="1600200" indent="-228600">
              <a:spcBef>
                <a:spcPct val="20000"/>
              </a:spcBef>
              <a:defRPr kumimoji="1" sz="3200" b="1">
                <a:solidFill>
                  <a:schemeClr val="tx1"/>
                </a:solidFill>
                <a:latin typeface="Impact" panose="020B0806030902050204" pitchFamily="34" charset="0"/>
                <a:ea typeface="宋体" panose="02010600030101010101" pitchFamily="2" charset="-122"/>
              </a:defRPr>
            </a:lvl4pPr>
            <a:lvl5pPr marL="2057400" indent="-228600">
              <a:spcBef>
                <a:spcPct val="20000"/>
              </a:spcBef>
              <a:defRPr kumimoji="1" sz="3200" b="1">
                <a:solidFill>
                  <a:schemeClr val="tx1"/>
                </a:solidFill>
                <a:latin typeface="Impact" panose="020B0806030902050204" pitchFamily="34" charset="0"/>
                <a:ea typeface="宋体" panose="02010600030101010101" pitchFamily="2" charset="-122"/>
              </a:defRPr>
            </a:lvl5pPr>
            <a:lvl6pPr marL="25146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6pPr>
            <a:lvl7pPr marL="29718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7pPr>
            <a:lvl8pPr marL="34290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8pPr>
            <a:lvl9pPr marL="38862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9pPr>
          </a:lstStyle>
          <a:p>
            <a:pPr eaLnBrk="1" hangingPunct="1"/>
            <a:r>
              <a:rPr lang="zh-CN" altLang="en-US" b="0" dirty="0">
                <a:solidFill>
                  <a:srgbClr val="CC3300"/>
                </a:solidFill>
                <a:latin typeface="Microsoft YaHei" panose="020B0503020204020204" pitchFamily="34" charset="-122"/>
                <a:ea typeface="Microsoft YaHei" panose="020B0503020204020204" pitchFamily="34" charset="-122"/>
              </a:rPr>
              <a:t>米尺测长度</a:t>
            </a:r>
          </a:p>
        </p:txBody>
      </p:sp>
      <p:sp>
        <p:nvSpPr>
          <p:cNvPr id="14342" name="Text Box 6">
            <a:extLst>
              <a:ext uri="{FF2B5EF4-FFF2-40B4-BE49-F238E27FC236}">
                <a16:creationId xmlns:a16="http://schemas.microsoft.com/office/drawing/2014/main" id="{BCC2230C-B49A-4E7A-C948-10268CEAFF42}"/>
              </a:ext>
            </a:extLst>
          </p:cNvPr>
          <p:cNvSpPr txBox="1">
            <a:spLocks noChangeArrowheads="1"/>
          </p:cNvSpPr>
          <p:nvPr/>
        </p:nvSpPr>
        <p:spPr bwMode="auto">
          <a:xfrm>
            <a:off x="6672064" y="3429000"/>
            <a:ext cx="100540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defRPr kumimoji="1" sz="3200" b="1">
                <a:solidFill>
                  <a:schemeClr val="tx1"/>
                </a:solidFill>
                <a:latin typeface="Impact" panose="020B0806030902050204" pitchFamily="34" charset="0"/>
                <a:ea typeface="宋体" panose="02010600030101010101" pitchFamily="2" charset="-122"/>
              </a:defRPr>
            </a:lvl1pPr>
            <a:lvl2pPr marL="742950" indent="-285750">
              <a:spcBef>
                <a:spcPct val="20000"/>
              </a:spcBef>
              <a:defRPr kumimoji="1" sz="3200" b="1">
                <a:solidFill>
                  <a:schemeClr val="tx1"/>
                </a:solidFill>
                <a:latin typeface="Impact" panose="020B0806030902050204" pitchFamily="34" charset="0"/>
                <a:ea typeface="宋体" panose="02010600030101010101" pitchFamily="2" charset="-122"/>
              </a:defRPr>
            </a:lvl2pPr>
            <a:lvl3pPr marL="1143000" indent="-228600">
              <a:spcBef>
                <a:spcPct val="20000"/>
              </a:spcBef>
              <a:defRPr kumimoji="1" sz="3200" b="1">
                <a:solidFill>
                  <a:schemeClr val="tx1"/>
                </a:solidFill>
                <a:latin typeface="Impact" panose="020B0806030902050204" pitchFamily="34" charset="0"/>
                <a:ea typeface="宋体" panose="02010600030101010101" pitchFamily="2" charset="-122"/>
              </a:defRPr>
            </a:lvl3pPr>
            <a:lvl4pPr marL="1600200" indent="-228600">
              <a:spcBef>
                <a:spcPct val="20000"/>
              </a:spcBef>
              <a:defRPr kumimoji="1" sz="3200" b="1">
                <a:solidFill>
                  <a:schemeClr val="tx1"/>
                </a:solidFill>
                <a:latin typeface="Impact" panose="020B0806030902050204" pitchFamily="34" charset="0"/>
                <a:ea typeface="宋体" panose="02010600030101010101" pitchFamily="2" charset="-122"/>
              </a:defRPr>
            </a:lvl4pPr>
            <a:lvl5pPr marL="2057400" indent="-228600">
              <a:spcBef>
                <a:spcPct val="20000"/>
              </a:spcBef>
              <a:defRPr kumimoji="1" sz="3200" b="1">
                <a:solidFill>
                  <a:schemeClr val="tx1"/>
                </a:solidFill>
                <a:latin typeface="Impact" panose="020B0806030902050204" pitchFamily="34" charset="0"/>
                <a:ea typeface="宋体" panose="02010600030101010101" pitchFamily="2" charset="-122"/>
              </a:defRPr>
            </a:lvl5pPr>
            <a:lvl6pPr marL="25146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6pPr>
            <a:lvl7pPr marL="29718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7pPr>
            <a:lvl8pPr marL="34290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8pPr>
            <a:lvl9pPr marL="38862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9pPr>
          </a:lstStyle>
          <a:p>
            <a:r>
              <a:rPr lang="zh-CN" altLang="en-US" b="0" dirty="0">
                <a:solidFill>
                  <a:srgbClr val="CC3300"/>
                </a:solidFill>
                <a:latin typeface="Microsoft YaHei" panose="020B0503020204020204" pitchFamily="34" charset="-122"/>
                <a:ea typeface="Microsoft YaHei" panose="020B0503020204020204" pitchFamily="34" charset="-122"/>
              </a:rPr>
              <a:t>间接</a:t>
            </a:r>
          </a:p>
        </p:txBody>
      </p:sp>
      <p:sp>
        <p:nvSpPr>
          <p:cNvPr id="14344" name="Text Box 8">
            <a:extLst>
              <a:ext uri="{FF2B5EF4-FFF2-40B4-BE49-F238E27FC236}">
                <a16:creationId xmlns:a16="http://schemas.microsoft.com/office/drawing/2014/main" id="{93F0299B-6B2F-E50A-4E3B-2BC047341814}"/>
              </a:ext>
            </a:extLst>
          </p:cNvPr>
          <p:cNvSpPr txBox="1">
            <a:spLocks noChangeArrowheads="1"/>
          </p:cNvSpPr>
          <p:nvPr/>
        </p:nvSpPr>
        <p:spPr bwMode="auto">
          <a:xfrm>
            <a:off x="1847528" y="4149080"/>
            <a:ext cx="268374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kumimoji="1" sz="3200" b="1">
                <a:solidFill>
                  <a:schemeClr val="tx1"/>
                </a:solidFill>
                <a:latin typeface="Impact" panose="020B0806030902050204" pitchFamily="34" charset="0"/>
                <a:ea typeface="宋体" panose="02010600030101010101" pitchFamily="2" charset="-122"/>
              </a:defRPr>
            </a:lvl1pPr>
            <a:lvl2pPr marL="742950" indent="-285750">
              <a:spcBef>
                <a:spcPct val="20000"/>
              </a:spcBef>
              <a:defRPr kumimoji="1" sz="3200" b="1">
                <a:solidFill>
                  <a:schemeClr val="tx1"/>
                </a:solidFill>
                <a:latin typeface="Impact" panose="020B0806030902050204" pitchFamily="34" charset="0"/>
                <a:ea typeface="宋体" panose="02010600030101010101" pitchFamily="2" charset="-122"/>
              </a:defRPr>
            </a:lvl2pPr>
            <a:lvl3pPr marL="1143000" indent="-228600">
              <a:spcBef>
                <a:spcPct val="20000"/>
              </a:spcBef>
              <a:defRPr kumimoji="1" sz="3200" b="1">
                <a:solidFill>
                  <a:schemeClr val="tx1"/>
                </a:solidFill>
                <a:latin typeface="Impact" panose="020B0806030902050204" pitchFamily="34" charset="0"/>
                <a:ea typeface="宋体" panose="02010600030101010101" pitchFamily="2" charset="-122"/>
              </a:defRPr>
            </a:lvl3pPr>
            <a:lvl4pPr marL="1600200" indent="-228600">
              <a:spcBef>
                <a:spcPct val="20000"/>
              </a:spcBef>
              <a:defRPr kumimoji="1" sz="3200" b="1">
                <a:solidFill>
                  <a:schemeClr val="tx1"/>
                </a:solidFill>
                <a:latin typeface="Impact" panose="020B0806030902050204" pitchFamily="34" charset="0"/>
                <a:ea typeface="宋体" panose="02010600030101010101" pitchFamily="2" charset="-122"/>
              </a:defRPr>
            </a:lvl4pPr>
            <a:lvl5pPr marL="2057400" indent="-228600">
              <a:spcBef>
                <a:spcPct val="20000"/>
              </a:spcBef>
              <a:defRPr kumimoji="1" sz="3200" b="1">
                <a:solidFill>
                  <a:schemeClr val="tx1"/>
                </a:solidFill>
                <a:latin typeface="Impact" panose="020B0806030902050204" pitchFamily="34" charset="0"/>
                <a:ea typeface="宋体" panose="02010600030101010101" pitchFamily="2" charset="-122"/>
              </a:defRPr>
            </a:lvl5pPr>
            <a:lvl6pPr marL="25146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6pPr>
            <a:lvl7pPr marL="29718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7pPr>
            <a:lvl8pPr marL="34290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8pPr>
            <a:lvl9pPr marL="38862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9pPr>
          </a:lstStyle>
          <a:p>
            <a:r>
              <a:rPr lang="en-US" altLang="zh-CN" b="0" dirty="0">
                <a:solidFill>
                  <a:srgbClr val="CC3300"/>
                </a:solidFill>
                <a:latin typeface="Microsoft YaHei" panose="020B0503020204020204" pitchFamily="34" charset="-122"/>
                <a:ea typeface="Microsoft YaHei" panose="020B0503020204020204" pitchFamily="34" charset="-122"/>
              </a:rPr>
              <a:t>V=S/t </a:t>
            </a:r>
            <a:r>
              <a:rPr lang="zh-CN" altLang="zh-CN" b="0" dirty="0">
                <a:solidFill>
                  <a:srgbClr val="CC3300"/>
                </a:solidFill>
                <a:latin typeface="Microsoft YaHei" panose="020B0503020204020204" pitchFamily="34" charset="-122"/>
                <a:ea typeface="Microsoft YaHei" panose="020B0503020204020204" pitchFamily="34" charset="-122"/>
              </a:rPr>
              <a:t>测速度</a:t>
            </a:r>
            <a:endParaRPr lang="zh-CN" altLang="en-US" b="0" dirty="0">
              <a:solidFill>
                <a:srgbClr val="CC3300"/>
              </a:solidFill>
              <a:latin typeface="Microsoft YaHei" panose="020B0503020204020204" pitchFamily="34" charset="-122"/>
              <a:ea typeface="Microsoft YaHei"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34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34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434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43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autoUpdateAnimBg="0"/>
      <p:bldP spid="14341" grpId="0" autoUpdateAnimBg="0"/>
      <p:bldP spid="14342" grpId="0" autoUpdateAnimBg="0"/>
      <p:bldP spid="14344"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a:extLst>
              <a:ext uri="{FF2B5EF4-FFF2-40B4-BE49-F238E27FC236}">
                <a16:creationId xmlns:a16="http://schemas.microsoft.com/office/drawing/2014/main" id="{5DC08551-E7B4-6D03-1A71-F6F194EE09BC}"/>
              </a:ext>
            </a:extLst>
          </p:cNvPr>
          <p:cNvSpPr txBox="1">
            <a:spLocks noChangeArrowheads="1"/>
          </p:cNvSpPr>
          <p:nvPr/>
        </p:nvSpPr>
        <p:spPr bwMode="auto">
          <a:xfrm>
            <a:off x="1360961" y="764704"/>
            <a:ext cx="9559575" cy="4831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defRPr kumimoji="1" sz="3200" b="1">
                <a:solidFill>
                  <a:schemeClr val="tx1"/>
                </a:solidFill>
                <a:latin typeface="Impact" panose="020B0806030902050204" pitchFamily="34" charset="0"/>
                <a:ea typeface="宋体" panose="02010600030101010101" pitchFamily="2" charset="-122"/>
              </a:defRPr>
            </a:lvl1pPr>
            <a:lvl2pPr marL="742950" indent="-285750">
              <a:spcBef>
                <a:spcPct val="20000"/>
              </a:spcBef>
              <a:defRPr kumimoji="1" sz="3200" b="1">
                <a:solidFill>
                  <a:schemeClr val="tx1"/>
                </a:solidFill>
                <a:latin typeface="Impact" panose="020B0806030902050204" pitchFamily="34" charset="0"/>
                <a:ea typeface="宋体" panose="02010600030101010101" pitchFamily="2" charset="-122"/>
              </a:defRPr>
            </a:lvl2pPr>
            <a:lvl3pPr marL="1143000" indent="-228600">
              <a:spcBef>
                <a:spcPct val="20000"/>
              </a:spcBef>
              <a:defRPr kumimoji="1" sz="3200" b="1">
                <a:solidFill>
                  <a:schemeClr val="tx1"/>
                </a:solidFill>
                <a:latin typeface="Impact" panose="020B0806030902050204" pitchFamily="34" charset="0"/>
                <a:ea typeface="宋体" panose="02010600030101010101" pitchFamily="2" charset="-122"/>
              </a:defRPr>
            </a:lvl3pPr>
            <a:lvl4pPr marL="1600200" indent="-228600">
              <a:spcBef>
                <a:spcPct val="20000"/>
              </a:spcBef>
              <a:defRPr kumimoji="1" sz="3200" b="1">
                <a:solidFill>
                  <a:schemeClr val="tx1"/>
                </a:solidFill>
                <a:latin typeface="Impact" panose="020B0806030902050204" pitchFamily="34" charset="0"/>
                <a:ea typeface="宋体" panose="02010600030101010101" pitchFamily="2" charset="-122"/>
              </a:defRPr>
            </a:lvl4pPr>
            <a:lvl5pPr marL="2057400" indent="-228600">
              <a:spcBef>
                <a:spcPct val="20000"/>
              </a:spcBef>
              <a:defRPr kumimoji="1" sz="3200" b="1">
                <a:solidFill>
                  <a:schemeClr val="tx1"/>
                </a:solidFill>
                <a:latin typeface="Impact" panose="020B0806030902050204" pitchFamily="34" charset="0"/>
                <a:ea typeface="宋体" panose="02010600030101010101" pitchFamily="2" charset="-122"/>
              </a:defRPr>
            </a:lvl5pPr>
            <a:lvl6pPr marL="25146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6pPr>
            <a:lvl7pPr marL="29718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7pPr>
            <a:lvl8pPr marL="34290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8pPr>
            <a:lvl9pPr marL="38862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9pPr>
          </a:lstStyle>
          <a:p>
            <a:pPr eaLnBrk="1" hangingPunct="1">
              <a:lnSpc>
                <a:spcPct val="150000"/>
              </a:lnSpc>
            </a:pPr>
            <a:r>
              <a:rPr lang="zh-CN" altLang="en-US" b="0" dirty="0">
                <a:solidFill>
                  <a:srgbClr val="003365"/>
                </a:solidFill>
                <a:latin typeface="Microsoft YaHei" panose="020B0503020204020204" pitchFamily="34" charset="-122"/>
                <a:ea typeface="Microsoft YaHei" panose="020B0503020204020204" pitchFamily="34" charset="-122"/>
              </a:rPr>
              <a:t>误差按其来源可分为</a:t>
            </a:r>
            <a:r>
              <a:rPr lang="en-US" altLang="zh-CN" b="0" dirty="0">
                <a:solidFill>
                  <a:srgbClr val="003365"/>
                </a:solidFill>
                <a:latin typeface="Microsoft YaHei" panose="020B0503020204020204" pitchFamily="34" charset="-122"/>
                <a:ea typeface="Microsoft YaHei" panose="020B0503020204020204" pitchFamily="34" charset="-122"/>
              </a:rPr>
              <a:t>:</a:t>
            </a:r>
          </a:p>
          <a:p>
            <a:pPr eaLnBrk="1" hangingPunct="1">
              <a:lnSpc>
                <a:spcPct val="150000"/>
              </a:lnSpc>
            </a:pPr>
            <a:r>
              <a:rPr lang="en-US" altLang="zh-CN" b="0" dirty="0">
                <a:solidFill>
                  <a:srgbClr val="003365"/>
                </a:solidFill>
                <a:latin typeface="Microsoft YaHei" panose="020B0503020204020204" pitchFamily="34" charset="-122"/>
                <a:ea typeface="Microsoft YaHei" panose="020B0503020204020204" pitchFamily="34" charset="-122"/>
              </a:rPr>
              <a:t>_________</a:t>
            </a:r>
            <a:r>
              <a:rPr lang="zh-CN" altLang="en-US" b="0" dirty="0">
                <a:solidFill>
                  <a:srgbClr val="003365"/>
                </a:solidFill>
                <a:latin typeface="Microsoft YaHei" panose="020B0503020204020204" pitchFamily="34" charset="-122"/>
                <a:ea typeface="Microsoft YaHei" panose="020B0503020204020204" pitchFamily="34" charset="-122"/>
              </a:rPr>
              <a:t>误差、</a:t>
            </a:r>
            <a:r>
              <a:rPr lang="en-US" altLang="zh-CN" b="0" dirty="0">
                <a:solidFill>
                  <a:srgbClr val="003365"/>
                </a:solidFill>
                <a:latin typeface="Microsoft YaHei" panose="020B0503020204020204" pitchFamily="34" charset="-122"/>
                <a:ea typeface="Microsoft YaHei" panose="020B0503020204020204" pitchFamily="34" charset="-122"/>
              </a:rPr>
              <a:t>_______</a:t>
            </a:r>
            <a:r>
              <a:rPr lang="zh-CN" altLang="en-US" b="0" dirty="0">
                <a:solidFill>
                  <a:srgbClr val="003365"/>
                </a:solidFill>
                <a:latin typeface="Microsoft YaHei" panose="020B0503020204020204" pitchFamily="34" charset="-122"/>
                <a:ea typeface="Microsoft YaHei" panose="020B0503020204020204" pitchFamily="34" charset="-122"/>
              </a:rPr>
              <a:t>误差、</a:t>
            </a:r>
            <a:r>
              <a:rPr lang="en-US" altLang="zh-CN" b="0" dirty="0">
                <a:solidFill>
                  <a:srgbClr val="003365"/>
                </a:solidFill>
                <a:latin typeface="Microsoft YaHei" panose="020B0503020204020204" pitchFamily="34" charset="-122"/>
                <a:ea typeface="Microsoft YaHei" panose="020B0503020204020204" pitchFamily="34" charset="-122"/>
              </a:rPr>
              <a:t>________</a:t>
            </a:r>
            <a:r>
              <a:rPr lang="zh-CN" altLang="en-US" b="0" dirty="0">
                <a:solidFill>
                  <a:srgbClr val="003365"/>
                </a:solidFill>
                <a:latin typeface="Microsoft YaHei" panose="020B0503020204020204" pitchFamily="34" charset="-122"/>
                <a:ea typeface="Microsoft YaHei" panose="020B0503020204020204" pitchFamily="34" charset="-122"/>
              </a:rPr>
              <a:t>误差和</a:t>
            </a:r>
            <a:r>
              <a:rPr lang="en-US" altLang="zh-CN" b="0" dirty="0">
                <a:solidFill>
                  <a:srgbClr val="003365"/>
                </a:solidFill>
                <a:latin typeface="Microsoft YaHei" panose="020B0503020204020204" pitchFamily="34" charset="-122"/>
                <a:ea typeface="Microsoft YaHei" panose="020B0503020204020204" pitchFamily="34" charset="-122"/>
              </a:rPr>
              <a:t>________</a:t>
            </a:r>
            <a:r>
              <a:rPr lang="zh-CN" altLang="en-US" b="0" dirty="0">
                <a:solidFill>
                  <a:srgbClr val="003365"/>
                </a:solidFill>
                <a:latin typeface="Microsoft YaHei" panose="020B0503020204020204" pitchFamily="34" charset="-122"/>
                <a:ea typeface="Microsoft YaHei" panose="020B0503020204020204" pitchFamily="34" charset="-122"/>
              </a:rPr>
              <a:t>误差。</a:t>
            </a:r>
            <a:endParaRPr lang="en-US" altLang="zh-CN" b="0" dirty="0">
              <a:solidFill>
                <a:srgbClr val="003365"/>
              </a:solidFill>
              <a:latin typeface="Microsoft YaHei" panose="020B0503020204020204" pitchFamily="34" charset="-122"/>
              <a:ea typeface="Microsoft YaHei" panose="020B0503020204020204" pitchFamily="34" charset="-122"/>
            </a:endParaRPr>
          </a:p>
          <a:p>
            <a:pPr eaLnBrk="1" hangingPunct="1">
              <a:lnSpc>
                <a:spcPct val="150000"/>
              </a:lnSpc>
            </a:pPr>
            <a:endParaRPr lang="zh-CN" altLang="en-US" b="0" dirty="0">
              <a:solidFill>
                <a:srgbClr val="003365"/>
              </a:solidFill>
              <a:latin typeface="Microsoft YaHei" panose="020B0503020204020204" pitchFamily="34" charset="-122"/>
              <a:ea typeface="Microsoft YaHei" panose="020B0503020204020204" pitchFamily="34" charset="-122"/>
            </a:endParaRPr>
          </a:p>
          <a:p>
            <a:pPr eaLnBrk="1" hangingPunct="1">
              <a:lnSpc>
                <a:spcPct val="150000"/>
              </a:lnSpc>
            </a:pPr>
            <a:r>
              <a:rPr lang="zh-CN" altLang="en-US" b="0" dirty="0">
                <a:solidFill>
                  <a:srgbClr val="003365"/>
                </a:solidFill>
                <a:latin typeface="Microsoft YaHei" panose="020B0503020204020204" pitchFamily="34" charset="-122"/>
                <a:ea typeface="Microsoft YaHei" panose="020B0503020204020204" pitchFamily="34" charset="-122"/>
              </a:rPr>
              <a:t>用伏安法测中值电阻时</a:t>
            </a:r>
            <a:r>
              <a:rPr lang="en-US" altLang="zh-CN" b="0" dirty="0">
                <a:solidFill>
                  <a:srgbClr val="003365"/>
                </a:solidFill>
                <a:latin typeface="Microsoft YaHei" panose="020B0503020204020204" pitchFamily="34" charset="-122"/>
                <a:ea typeface="Microsoft YaHei" panose="020B0503020204020204" pitchFamily="34" charset="-122"/>
              </a:rPr>
              <a:t>,</a:t>
            </a:r>
            <a:r>
              <a:rPr lang="zh-CN" altLang="en-US" b="0" dirty="0">
                <a:solidFill>
                  <a:srgbClr val="003365"/>
                </a:solidFill>
                <a:latin typeface="Microsoft YaHei" panose="020B0503020204020204" pitchFamily="34" charset="-122"/>
                <a:ea typeface="Microsoft YaHei" panose="020B0503020204020204" pitchFamily="34" charset="-122"/>
              </a:rPr>
              <a:t>由试验电路引入的误差属于</a:t>
            </a:r>
            <a:r>
              <a:rPr lang="zh-CN" altLang="en-US" b="0" u="sng" dirty="0">
                <a:solidFill>
                  <a:srgbClr val="003365"/>
                </a:solidFill>
                <a:latin typeface="Microsoft YaHei" panose="020B0503020204020204" pitchFamily="34" charset="-122"/>
                <a:ea typeface="Microsoft YaHei" panose="020B0503020204020204" pitchFamily="34" charset="-122"/>
              </a:rPr>
              <a:t>                 </a:t>
            </a:r>
            <a:r>
              <a:rPr lang="zh-CN" altLang="en-US" b="0" u="sng" dirty="0">
                <a:latin typeface="Microsoft YaHei" panose="020B0503020204020204" pitchFamily="34" charset="-122"/>
                <a:ea typeface="Microsoft YaHei" panose="020B0503020204020204" pitchFamily="34" charset="-122"/>
              </a:rPr>
              <a:t> </a:t>
            </a:r>
            <a:r>
              <a:rPr lang="zh-CN" altLang="en-US" b="0" dirty="0">
                <a:latin typeface="Microsoft YaHei" panose="020B0503020204020204" pitchFamily="34" charset="-122"/>
                <a:ea typeface="Microsoft YaHei" panose="020B0503020204020204" pitchFamily="34" charset="-122"/>
              </a:rPr>
              <a:t>。</a:t>
            </a:r>
          </a:p>
        </p:txBody>
      </p:sp>
      <p:sp>
        <p:nvSpPr>
          <p:cNvPr id="15363" name="Text Box 3">
            <a:extLst>
              <a:ext uri="{FF2B5EF4-FFF2-40B4-BE49-F238E27FC236}">
                <a16:creationId xmlns:a16="http://schemas.microsoft.com/office/drawing/2014/main" id="{56AEC02B-7CAF-D6CE-808E-8B9151366BA4}"/>
              </a:ext>
            </a:extLst>
          </p:cNvPr>
          <p:cNvSpPr txBox="1">
            <a:spLocks noChangeArrowheads="1"/>
          </p:cNvSpPr>
          <p:nvPr/>
        </p:nvSpPr>
        <p:spPr bwMode="auto">
          <a:xfrm>
            <a:off x="1775520" y="1720564"/>
            <a:ext cx="100540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defRPr kumimoji="1" sz="3200" b="1">
                <a:solidFill>
                  <a:schemeClr val="tx1"/>
                </a:solidFill>
                <a:latin typeface="Impact" panose="020B0806030902050204" pitchFamily="34" charset="0"/>
                <a:ea typeface="宋体" panose="02010600030101010101" pitchFamily="2" charset="-122"/>
              </a:defRPr>
            </a:lvl1pPr>
            <a:lvl2pPr marL="742950" indent="-285750">
              <a:spcBef>
                <a:spcPct val="20000"/>
              </a:spcBef>
              <a:defRPr kumimoji="1" sz="3200" b="1">
                <a:solidFill>
                  <a:schemeClr val="tx1"/>
                </a:solidFill>
                <a:latin typeface="Impact" panose="020B0806030902050204" pitchFamily="34" charset="0"/>
                <a:ea typeface="宋体" panose="02010600030101010101" pitchFamily="2" charset="-122"/>
              </a:defRPr>
            </a:lvl2pPr>
            <a:lvl3pPr marL="1143000" indent="-228600">
              <a:spcBef>
                <a:spcPct val="20000"/>
              </a:spcBef>
              <a:defRPr kumimoji="1" sz="3200" b="1">
                <a:solidFill>
                  <a:schemeClr val="tx1"/>
                </a:solidFill>
                <a:latin typeface="Impact" panose="020B0806030902050204" pitchFamily="34" charset="0"/>
                <a:ea typeface="宋体" panose="02010600030101010101" pitchFamily="2" charset="-122"/>
              </a:defRPr>
            </a:lvl3pPr>
            <a:lvl4pPr marL="1600200" indent="-228600">
              <a:spcBef>
                <a:spcPct val="20000"/>
              </a:spcBef>
              <a:defRPr kumimoji="1" sz="3200" b="1">
                <a:solidFill>
                  <a:schemeClr val="tx1"/>
                </a:solidFill>
                <a:latin typeface="Impact" panose="020B0806030902050204" pitchFamily="34" charset="0"/>
                <a:ea typeface="宋体" panose="02010600030101010101" pitchFamily="2" charset="-122"/>
              </a:defRPr>
            </a:lvl4pPr>
            <a:lvl5pPr marL="2057400" indent="-228600">
              <a:spcBef>
                <a:spcPct val="20000"/>
              </a:spcBef>
              <a:defRPr kumimoji="1" sz="3200" b="1">
                <a:solidFill>
                  <a:schemeClr val="tx1"/>
                </a:solidFill>
                <a:latin typeface="Impact" panose="020B0806030902050204" pitchFamily="34" charset="0"/>
                <a:ea typeface="宋体" panose="02010600030101010101" pitchFamily="2" charset="-122"/>
              </a:defRPr>
            </a:lvl5pPr>
            <a:lvl6pPr marL="25146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6pPr>
            <a:lvl7pPr marL="29718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7pPr>
            <a:lvl8pPr marL="34290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8pPr>
            <a:lvl9pPr marL="38862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9pPr>
          </a:lstStyle>
          <a:p>
            <a:r>
              <a:rPr lang="zh-CN" altLang="en-US" b="0" dirty="0">
                <a:solidFill>
                  <a:srgbClr val="CC3300"/>
                </a:solidFill>
                <a:latin typeface="Microsoft YaHei" panose="020B0503020204020204" pitchFamily="34" charset="-122"/>
                <a:ea typeface="Microsoft YaHei" panose="020B0503020204020204" pitchFamily="34" charset="-122"/>
              </a:rPr>
              <a:t>仪器</a:t>
            </a:r>
          </a:p>
        </p:txBody>
      </p:sp>
      <p:sp>
        <p:nvSpPr>
          <p:cNvPr id="15364" name="Text Box 4">
            <a:extLst>
              <a:ext uri="{FF2B5EF4-FFF2-40B4-BE49-F238E27FC236}">
                <a16:creationId xmlns:a16="http://schemas.microsoft.com/office/drawing/2014/main" id="{85C21704-C0FB-BE03-883E-705B47F58F68}"/>
              </a:ext>
            </a:extLst>
          </p:cNvPr>
          <p:cNvSpPr txBox="1">
            <a:spLocks noChangeArrowheads="1"/>
          </p:cNvSpPr>
          <p:nvPr/>
        </p:nvSpPr>
        <p:spPr bwMode="auto">
          <a:xfrm>
            <a:off x="1775520" y="2420888"/>
            <a:ext cx="100540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defPPr>
              <a:defRPr lang="en-US"/>
            </a:defPPr>
            <a:lvl1pPr>
              <a:spcBef>
                <a:spcPct val="20000"/>
              </a:spcBef>
              <a:defRPr kumimoji="1" sz="3200" b="0">
                <a:solidFill>
                  <a:srgbClr val="CC3300"/>
                </a:solidFill>
                <a:latin typeface="Microsoft YaHei" panose="020B0503020204020204" pitchFamily="34" charset="-122"/>
                <a:ea typeface="Microsoft YaHei" panose="020B0503020204020204" pitchFamily="34" charset="-122"/>
              </a:defRPr>
            </a:lvl1pPr>
            <a:lvl2pPr marL="742950" indent="-285750">
              <a:spcBef>
                <a:spcPct val="20000"/>
              </a:spcBef>
              <a:defRPr kumimoji="1" sz="3200" b="1">
                <a:latin typeface="Impact" panose="020B0806030902050204" pitchFamily="34" charset="0"/>
                <a:ea typeface="宋体" panose="02010600030101010101" pitchFamily="2" charset="-122"/>
              </a:defRPr>
            </a:lvl2pPr>
            <a:lvl3pPr marL="1143000" indent="-228600">
              <a:spcBef>
                <a:spcPct val="20000"/>
              </a:spcBef>
              <a:defRPr kumimoji="1" sz="3200" b="1">
                <a:latin typeface="Impact" panose="020B0806030902050204" pitchFamily="34" charset="0"/>
                <a:ea typeface="宋体" panose="02010600030101010101" pitchFamily="2" charset="-122"/>
              </a:defRPr>
            </a:lvl3pPr>
            <a:lvl4pPr marL="1600200" indent="-228600">
              <a:spcBef>
                <a:spcPct val="20000"/>
              </a:spcBef>
              <a:defRPr kumimoji="1" sz="3200" b="1">
                <a:latin typeface="Impact" panose="020B0806030902050204" pitchFamily="34" charset="0"/>
                <a:ea typeface="宋体" panose="02010600030101010101" pitchFamily="2" charset="-122"/>
              </a:defRPr>
            </a:lvl4pPr>
            <a:lvl5pPr marL="2057400" indent="-228600">
              <a:spcBef>
                <a:spcPct val="20000"/>
              </a:spcBef>
              <a:defRPr kumimoji="1" sz="3200" b="1">
                <a:latin typeface="Impact" panose="020B0806030902050204" pitchFamily="34" charset="0"/>
                <a:ea typeface="宋体" panose="02010600030101010101" pitchFamily="2" charset="-122"/>
              </a:defRPr>
            </a:lvl5pPr>
            <a:lvl6pPr marL="2514600" indent="-228600" eaLnBrk="0" fontAlgn="base" hangingPunct="0">
              <a:spcBef>
                <a:spcPct val="20000"/>
              </a:spcBef>
              <a:spcAft>
                <a:spcPct val="0"/>
              </a:spcAft>
              <a:defRPr kumimoji="1" sz="3200" b="1">
                <a:latin typeface="Impact" panose="020B0806030902050204" pitchFamily="34" charset="0"/>
                <a:ea typeface="宋体" panose="02010600030101010101" pitchFamily="2" charset="-122"/>
              </a:defRPr>
            </a:lvl6pPr>
            <a:lvl7pPr marL="2971800" indent="-228600" eaLnBrk="0" fontAlgn="base" hangingPunct="0">
              <a:spcBef>
                <a:spcPct val="20000"/>
              </a:spcBef>
              <a:spcAft>
                <a:spcPct val="0"/>
              </a:spcAft>
              <a:defRPr kumimoji="1" sz="3200" b="1">
                <a:latin typeface="Impact" panose="020B0806030902050204" pitchFamily="34" charset="0"/>
                <a:ea typeface="宋体" panose="02010600030101010101" pitchFamily="2" charset="-122"/>
              </a:defRPr>
            </a:lvl7pPr>
            <a:lvl8pPr marL="3429000" indent="-228600" eaLnBrk="0" fontAlgn="base" hangingPunct="0">
              <a:spcBef>
                <a:spcPct val="20000"/>
              </a:spcBef>
              <a:spcAft>
                <a:spcPct val="0"/>
              </a:spcAft>
              <a:defRPr kumimoji="1" sz="3200" b="1">
                <a:latin typeface="Impact" panose="020B0806030902050204" pitchFamily="34" charset="0"/>
                <a:ea typeface="宋体" panose="02010600030101010101" pitchFamily="2" charset="-122"/>
              </a:defRPr>
            </a:lvl8pPr>
            <a:lvl9pPr marL="3886200" indent="-228600" eaLnBrk="0" fontAlgn="base" hangingPunct="0">
              <a:spcBef>
                <a:spcPct val="20000"/>
              </a:spcBef>
              <a:spcAft>
                <a:spcPct val="0"/>
              </a:spcAft>
              <a:defRPr kumimoji="1" sz="3200" b="1">
                <a:latin typeface="Impact" panose="020B0806030902050204" pitchFamily="34" charset="0"/>
                <a:ea typeface="宋体" panose="02010600030101010101" pitchFamily="2" charset="-122"/>
              </a:defRPr>
            </a:lvl9pPr>
          </a:lstStyle>
          <a:p>
            <a:r>
              <a:rPr lang="zh-CN" altLang="en-US" dirty="0"/>
              <a:t>环境</a:t>
            </a:r>
          </a:p>
        </p:txBody>
      </p:sp>
      <p:sp>
        <p:nvSpPr>
          <p:cNvPr id="15365" name="Text Box 5">
            <a:extLst>
              <a:ext uri="{FF2B5EF4-FFF2-40B4-BE49-F238E27FC236}">
                <a16:creationId xmlns:a16="http://schemas.microsoft.com/office/drawing/2014/main" id="{E37A23F3-AB52-93BB-5611-438ED81097CC}"/>
              </a:ext>
            </a:extLst>
          </p:cNvPr>
          <p:cNvSpPr txBox="1">
            <a:spLocks noChangeArrowheads="1"/>
          </p:cNvSpPr>
          <p:nvPr/>
        </p:nvSpPr>
        <p:spPr bwMode="auto">
          <a:xfrm>
            <a:off x="4442525" y="1692097"/>
            <a:ext cx="100540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defPPr>
              <a:defRPr lang="en-US"/>
            </a:defPPr>
            <a:lvl1pPr>
              <a:spcBef>
                <a:spcPct val="20000"/>
              </a:spcBef>
              <a:defRPr kumimoji="1" sz="3200" b="0">
                <a:solidFill>
                  <a:srgbClr val="CC3300"/>
                </a:solidFill>
                <a:latin typeface="Microsoft YaHei" panose="020B0503020204020204" pitchFamily="34" charset="-122"/>
                <a:ea typeface="Microsoft YaHei" panose="020B0503020204020204" pitchFamily="34" charset="-122"/>
              </a:defRPr>
            </a:lvl1pPr>
            <a:lvl2pPr marL="742950" indent="-285750">
              <a:spcBef>
                <a:spcPct val="20000"/>
              </a:spcBef>
              <a:defRPr kumimoji="1" sz="3200" b="1">
                <a:latin typeface="Impact" panose="020B0806030902050204" pitchFamily="34" charset="0"/>
                <a:ea typeface="宋体" panose="02010600030101010101" pitchFamily="2" charset="-122"/>
              </a:defRPr>
            </a:lvl2pPr>
            <a:lvl3pPr marL="1143000" indent="-228600">
              <a:spcBef>
                <a:spcPct val="20000"/>
              </a:spcBef>
              <a:defRPr kumimoji="1" sz="3200" b="1">
                <a:latin typeface="Impact" panose="020B0806030902050204" pitchFamily="34" charset="0"/>
                <a:ea typeface="宋体" panose="02010600030101010101" pitchFamily="2" charset="-122"/>
              </a:defRPr>
            </a:lvl3pPr>
            <a:lvl4pPr marL="1600200" indent="-228600">
              <a:spcBef>
                <a:spcPct val="20000"/>
              </a:spcBef>
              <a:defRPr kumimoji="1" sz="3200" b="1">
                <a:latin typeface="Impact" panose="020B0806030902050204" pitchFamily="34" charset="0"/>
                <a:ea typeface="宋体" panose="02010600030101010101" pitchFamily="2" charset="-122"/>
              </a:defRPr>
            </a:lvl4pPr>
            <a:lvl5pPr marL="2057400" indent="-228600">
              <a:spcBef>
                <a:spcPct val="20000"/>
              </a:spcBef>
              <a:defRPr kumimoji="1" sz="3200" b="1">
                <a:latin typeface="Impact" panose="020B0806030902050204" pitchFamily="34" charset="0"/>
                <a:ea typeface="宋体" panose="02010600030101010101" pitchFamily="2" charset="-122"/>
              </a:defRPr>
            </a:lvl5pPr>
            <a:lvl6pPr marL="2514600" indent="-228600" eaLnBrk="0" fontAlgn="base" hangingPunct="0">
              <a:spcBef>
                <a:spcPct val="20000"/>
              </a:spcBef>
              <a:spcAft>
                <a:spcPct val="0"/>
              </a:spcAft>
              <a:defRPr kumimoji="1" sz="3200" b="1">
                <a:latin typeface="Impact" panose="020B0806030902050204" pitchFamily="34" charset="0"/>
                <a:ea typeface="宋体" panose="02010600030101010101" pitchFamily="2" charset="-122"/>
              </a:defRPr>
            </a:lvl6pPr>
            <a:lvl7pPr marL="2971800" indent="-228600" eaLnBrk="0" fontAlgn="base" hangingPunct="0">
              <a:spcBef>
                <a:spcPct val="20000"/>
              </a:spcBef>
              <a:spcAft>
                <a:spcPct val="0"/>
              </a:spcAft>
              <a:defRPr kumimoji="1" sz="3200" b="1">
                <a:latin typeface="Impact" panose="020B0806030902050204" pitchFamily="34" charset="0"/>
                <a:ea typeface="宋体" panose="02010600030101010101" pitchFamily="2" charset="-122"/>
              </a:defRPr>
            </a:lvl7pPr>
            <a:lvl8pPr marL="3429000" indent="-228600" eaLnBrk="0" fontAlgn="base" hangingPunct="0">
              <a:spcBef>
                <a:spcPct val="20000"/>
              </a:spcBef>
              <a:spcAft>
                <a:spcPct val="0"/>
              </a:spcAft>
              <a:defRPr kumimoji="1" sz="3200" b="1">
                <a:latin typeface="Impact" panose="020B0806030902050204" pitchFamily="34" charset="0"/>
                <a:ea typeface="宋体" panose="02010600030101010101" pitchFamily="2" charset="-122"/>
              </a:defRPr>
            </a:lvl8pPr>
            <a:lvl9pPr marL="3886200" indent="-228600" eaLnBrk="0" fontAlgn="base" hangingPunct="0">
              <a:spcBef>
                <a:spcPct val="20000"/>
              </a:spcBef>
              <a:spcAft>
                <a:spcPct val="0"/>
              </a:spcAft>
              <a:defRPr kumimoji="1" sz="3200" b="1">
                <a:latin typeface="Impact" panose="020B0806030902050204" pitchFamily="34" charset="0"/>
                <a:ea typeface="宋体" panose="02010600030101010101" pitchFamily="2" charset="-122"/>
              </a:defRPr>
            </a:lvl9pPr>
          </a:lstStyle>
          <a:p>
            <a:r>
              <a:rPr lang="zh-CN" altLang="en-US" dirty="0"/>
              <a:t>方法</a:t>
            </a:r>
          </a:p>
        </p:txBody>
      </p:sp>
      <p:sp>
        <p:nvSpPr>
          <p:cNvPr id="15366" name="Text Box 6">
            <a:extLst>
              <a:ext uri="{FF2B5EF4-FFF2-40B4-BE49-F238E27FC236}">
                <a16:creationId xmlns:a16="http://schemas.microsoft.com/office/drawing/2014/main" id="{B666CB61-7EC3-C434-4C60-D0AA8430E53C}"/>
              </a:ext>
            </a:extLst>
          </p:cNvPr>
          <p:cNvSpPr txBox="1">
            <a:spLocks noChangeArrowheads="1"/>
          </p:cNvSpPr>
          <p:nvPr/>
        </p:nvSpPr>
        <p:spPr bwMode="auto">
          <a:xfrm>
            <a:off x="7034813" y="1692097"/>
            <a:ext cx="100540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defRPr kumimoji="1" sz="3200" b="1">
                <a:solidFill>
                  <a:schemeClr val="tx1"/>
                </a:solidFill>
                <a:latin typeface="Impact" panose="020B0806030902050204" pitchFamily="34" charset="0"/>
                <a:ea typeface="宋体" panose="02010600030101010101" pitchFamily="2" charset="-122"/>
              </a:defRPr>
            </a:lvl1pPr>
            <a:lvl2pPr marL="742950" indent="-285750">
              <a:spcBef>
                <a:spcPct val="20000"/>
              </a:spcBef>
              <a:defRPr kumimoji="1" sz="3200" b="1">
                <a:solidFill>
                  <a:schemeClr val="tx1"/>
                </a:solidFill>
                <a:latin typeface="Impact" panose="020B0806030902050204" pitchFamily="34" charset="0"/>
                <a:ea typeface="宋体" panose="02010600030101010101" pitchFamily="2" charset="-122"/>
              </a:defRPr>
            </a:lvl2pPr>
            <a:lvl3pPr marL="1143000" indent="-228600">
              <a:spcBef>
                <a:spcPct val="20000"/>
              </a:spcBef>
              <a:defRPr kumimoji="1" sz="3200" b="1">
                <a:solidFill>
                  <a:schemeClr val="tx1"/>
                </a:solidFill>
                <a:latin typeface="Impact" panose="020B0806030902050204" pitchFamily="34" charset="0"/>
                <a:ea typeface="宋体" panose="02010600030101010101" pitchFamily="2" charset="-122"/>
              </a:defRPr>
            </a:lvl3pPr>
            <a:lvl4pPr marL="1600200" indent="-228600">
              <a:spcBef>
                <a:spcPct val="20000"/>
              </a:spcBef>
              <a:defRPr kumimoji="1" sz="3200" b="1">
                <a:solidFill>
                  <a:schemeClr val="tx1"/>
                </a:solidFill>
                <a:latin typeface="Impact" panose="020B0806030902050204" pitchFamily="34" charset="0"/>
                <a:ea typeface="宋体" panose="02010600030101010101" pitchFamily="2" charset="-122"/>
              </a:defRPr>
            </a:lvl4pPr>
            <a:lvl5pPr marL="2057400" indent="-228600">
              <a:spcBef>
                <a:spcPct val="20000"/>
              </a:spcBef>
              <a:defRPr kumimoji="1" sz="3200" b="1">
                <a:solidFill>
                  <a:schemeClr val="tx1"/>
                </a:solidFill>
                <a:latin typeface="Impact" panose="020B0806030902050204" pitchFamily="34" charset="0"/>
                <a:ea typeface="宋体" panose="02010600030101010101" pitchFamily="2" charset="-122"/>
              </a:defRPr>
            </a:lvl5pPr>
            <a:lvl6pPr marL="25146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6pPr>
            <a:lvl7pPr marL="29718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7pPr>
            <a:lvl8pPr marL="34290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8pPr>
            <a:lvl9pPr marL="38862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9pPr>
          </a:lstStyle>
          <a:p>
            <a:r>
              <a:rPr lang="zh-CN" altLang="en-US" b="0" dirty="0">
                <a:solidFill>
                  <a:srgbClr val="CC3300"/>
                </a:solidFill>
                <a:latin typeface="Microsoft YaHei" panose="020B0503020204020204" pitchFamily="34" charset="-122"/>
                <a:ea typeface="Microsoft YaHei" panose="020B0503020204020204" pitchFamily="34" charset="-122"/>
              </a:rPr>
              <a:t>人员</a:t>
            </a:r>
          </a:p>
        </p:txBody>
      </p:sp>
      <p:sp>
        <p:nvSpPr>
          <p:cNvPr id="15367" name="Text Box 7">
            <a:extLst>
              <a:ext uri="{FF2B5EF4-FFF2-40B4-BE49-F238E27FC236}">
                <a16:creationId xmlns:a16="http://schemas.microsoft.com/office/drawing/2014/main" id="{F5665707-FA44-E92D-CA58-B4822D647A6E}"/>
              </a:ext>
            </a:extLst>
          </p:cNvPr>
          <p:cNvSpPr txBox="1">
            <a:spLocks noChangeArrowheads="1"/>
          </p:cNvSpPr>
          <p:nvPr/>
        </p:nvSpPr>
        <p:spPr bwMode="auto">
          <a:xfrm>
            <a:off x="1991544" y="4799415"/>
            <a:ext cx="182614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defRPr kumimoji="1" sz="3200" b="1">
                <a:solidFill>
                  <a:schemeClr val="tx1"/>
                </a:solidFill>
                <a:latin typeface="Impact" panose="020B0806030902050204" pitchFamily="34" charset="0"/>
                <a:ea typeface="宋体" panose="02010600030101010101" pitchFamily="2" charset="-122"/>
              </a:defRPr>
            </a:lvl1pPr>
            <a:lvl2pPr marL="742950" indent="-285750">
              <a:spcBef>
                <a:spcPct val="20000"/>
              </a:spcBef>
              <a:defRPr kumimoji="1" sz="3200" b="1">
                <a:solidFill>
                  <a:schemeClr val="tx1"/>
                </a:solidFill>
                <a:latin typeface="Impact" panose="020B0806030902050204" pitchFamily="34" charset="0"/>
                <a:ea typeface="宋体" panose="02010600030101010101" pitchFamily="2" charset="-122"/>
              </a:defRPr>
            </a:lvl2pPr>
            <a:lvl3pPr marL="1143000" indent="-228600">
              <a:spcBef>
                <a:spcPct val="20000"/>
              </a:spcBef>
              <a:defRPr kumimoji="1" sz="3200" b="1">
                <a:solidFill>
                  <a:schemeClr val="tx1"/>
                </a:solidFill>
                <a:latin typeface="Impact" panose="020B0806030902050204" pitchFamily="34" charset="0"/>
                <a:ea typeface="宋体" panose="02010600030101010101" pitchFamily="2" charset="-122"/>
              </a:defRPr>
            </a:lvl3pPr>
            <a:lvl4pPr marL="1600200" indent="-228600">
              <a:spcBef>
                <a:spcPct val="20000"/>
              </a:spcBef>
              <a:defRPr kumimoji="1" sz="3200" b="1">
                <a:solidFill>
                  <a:schemeClr val="tx1"/>
                </a:solidFill>
                <a:latin typeface="Impact" panose="020B0806030902050204" pitchFamily="34" charset="0"/>
                <a:ea typeface="宋体" panose="02010600030101010101" pitchFamily="2" charset="-122"/>
              </a:defRPr>
            </a:lvl4pPr>
            <a:lvl5pPr marL="2057400" indent="-228600">
              <a:spcBef>
                <a:spcPct val="20000"/>
              </a:spcBef>
              <a:defRPr kumimoji="1" sz="3200" b="1">
                <a:solidFill>
                  <a:schemeClr val="tx1"/>
                </a:solidFill>
                <a:latin typeface="Impact" panose="020B0806030902050204" pitchFamily="34" charset="0"/>
                <a:ea typeface="宋体" panose="02010600030101010101" pitchFamily="2" charset="-122"/>
              </a:defRPr>
            </a:lvl5pPr>
            <a:lvl6pPr marL="25146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6pPr>
            <a:lvl7pPr marL="29718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7pPr>
            <a:lvl8pPr marL="34290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8pPr>
            <a:lvl9pPr marL="38862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9pPr>
          </a:lstStyle>
          <a:p>
            <a:r>
              <a:rPr lang="zh-CN" altLang="en-US" b="0" dirty="0">
                <a:solidFill>
                  <a:srgbClr val="CC3300"/>
                </a:solidFill>
                <a:latin typeface="Microsoft YaHei" panose="020B0503020204020204" pitchFamily="34" charset="-122"/>
                <a:ea typeface="Microsoft YaHei" panose="020B0503020204020204" pitchFamily="34" charset="-122"/>
              </a:rPr>
              <a:t>方法误差</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36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36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536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536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53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autoUpdateAnimBg="0"/>
      <p:bldP spid="15364" grpId="0" autoUpdateAnimBg="0"/>
      <p:bldP spid="15365" grpId="0" autoUpdateAnimBg="0"/>
      <p:bldP spid="15366" grpId="0" autoUpdateAnimBg="0"/>
      <p:bldP spid="15367"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0" name="Text Box 8">
            <a:extLst>
              <a:ext uri="{FF2B5EF4-FFF2-40B4-BE49-F238E27FC236}">
                <a16:creationId xmlns:a16="http://schemas.microsoft.com/office/drawing/2014/main" id="{0679EABF-7A83-9EDB-E14C-9DDA7DE23728}"/>
              </a:ext>
            </a:extLst>
          </p:cNvPr>
          <p:cNvSpPr txBox="1">
            <a:spLocks noChangeArrowheads="1"/>
          </p:cNvSpPr>
          <p:nvPr/>
        </p:nvSpPr>
        <p:spPr bwMode="auto">
          <a:xfrm>
            <a:off x="623392" y="498005"/>
            <a:ext cx="11208568"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defRPr kumimoji="1" sz="3200" b="1">
                <a:solidFill>
                  <a:schemeClr val="tx1"/>
                </a:solidFill>
                <a:latin typeface="Impact" panose="020B0806030902050204" pitchFamily="34" charset="0"/>
                <a:ea typeface="宋体" panose="02010600030101010101" pitchFamily="2" charset="-122"/>
              </a:defRPr>
            </a:lvl1pPr>
            <a:lvl2pPr marL="742950" indent="-285750">
              <a:spcBef>
                <a:spcPct val="20000"/>
              </a:spcBef>
              <a:defRPr kumimoji="1" sz="3200" b="1">
                <a:solidFill>
                  <a:schemeClr val="tx1"/>
                </a:solidFill>
                <a:latin typeface="Impact" panose="020B0806030902050204" pitchFamily="34" charset="0"/>
                <a:ea typeface="宋体" panose="02010600030101010101" pitchFamily="2" charset="-122"/>
              </a:defRPr>
            </a:lvl2pPr>
            <a:lvl3pPr marL="1143000" indent="-228600">
              <a:spcBef>
                <a:spcPct val="20000"/>
              </a:spcBef>
              <a:defRPr kumimoji="1" sz="3200" b="1">
                <a:solidFill>
                  <a:schemeClr val="tx1"/>
                </a:solidFill>
                <a:latin typeface="Impact" panose="020B0806030902050204" pitchFamily="34" charset="0"/>
                <a:ea typeface="宋体" panose="02010600030101010101" pitchFamily="2" charset="-122"/>
              </a:defRPr>
            </a:lvl3pPr>
            <a:lvl4pPr marL="1600200" indent="-228600">
              <a:spcBef>
                <a:spcPct val="20000"/>
              </a:spcBef>
              <a:defRPr kumimoji="1" sz="3200" b="1">
                <a:solidFill>
                  <a:schemeClr val="tx1"/>
                </a:solidFill>
                <a:latin typeface="Impact" panose="020B0806030902050204" pitchFamily="34" charset="0"/>
                <a:ea typeface="宋体" panose="02010600030101010101" pitchFamily="2" charset="-122"/>
              </a:defRPr>
            </a:lvl4pPr>
            <a:lvl5pPr marL="2057400" indent="-228600">
              <a:spcBef>
                <a:spcPct val="20000"/>
              </a:spcBef>
              <a:defRPr kumimoji="1" sz="3200" b="1">
                <a:solidFill>
                  <a:schemeClr val="tx1"/>
                </a:solidFill>
                <a:latin typeface="Impact" panose="020B0806030902050204" pitchFamily="34" charset="0"/>
                <a:ea typeface="宋体" panose="02010600030101010101" pitchFamily="2" charset="-122"/>
              </a:defRPr>
            </a:lvl5pPr>
            <a:lvl6pPr marL="25146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6pPr>
            <a:lvl7pPr marL="29718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7pPr>
            <a:lvl8pPr marL="34290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8pPr>
            <a:lvl9pPr marL="38862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9pPr>
          </a:lstStyle>
          <a:p>
            <a:pPr eaLnBrk="1" hangingPunct="1">
              <a:lnSpc>
                <a:spcPct val="150000"/>
              </a:lnSpc>
            </a:pPr>
            <a:r>
              <a:rPr lang="zh-CN" altLang="en-US" b="0" dirty="0">
                <a:solidFill>
                  <a:srgbClr val="003365"/>
                </a:solidFill>
                <a:latin typeface="Microsoft YaHei" panose="020B0503020204020204" pitchFamily="34" charset="-122"/>
                <a:ea typeface="Microsoft YaHei" panose="020B0503020204020204" pitchFamily="34" charset="-122"/>
              </a:rPr>
              <a:t>在用物距、像距法测凸透镜地焦距时需要测量像的位置，由于眼睛对像地清晰度分辨本领不足而使每次读数不同产生的误差是</a:t>
            </a:r>
            <a:r>
              <a:rPr lang="zh-CN" altLang="en-US" b="0" u="sng" dirty="0">
                <a:solidFill>
                  <a:srgbClr val="003365"/>
                </a:solidFill>
                <a:latin typeface="Microsoft YaHei" panose="020B0503020204020204" pitchFamily="34" charset="-122"/>
                <a:ea typeface="Microsoft YaHei" panose="020B0503020204020204" pitchFamily="34" charset="-122"/>
              </a:rPr>
              <a:t>                    </a:t>
            </a:r>
            <a:r>
              <a:rPr lang="zh-CN" altLang="en-US" dirty="0">
                <a:solidFill>
                  <a:srgbClr val="003365"/>
                </a:solidFill>
                <a:latin typeface="FangSong" panose="02010609060101010101" pitchFamily="49" charset="-122"/>
                <a:ea typeface="FangSong" panose="02010609060101010101" pitchFamily="49" charset="-122"/>
              </a:rPr>
              <a:t>。  </a:t>
            </a:r>
          </a:p>
        </p:txBody>
      </p:sp>
      <p:sp>
        <p:nvSpPr>
          <p:cNvPr id="18442" name="Text Box 10">
            <a:extLst>
              <a:ext uri="{FF2B5EF4-FFF2-40B4-BE49-F238E27FC236}">
                <a16:creationId xmlns:a16="http://schemas.microsoft.com/office/drawing/2014/main" id="{17011D26-356F-A0ED-BC5D-213E18AAF0EB}"/>
              </a:ext>
            </a:extLst>
          </p:cNvPr>
          <p:cNvSpPr txBox="1">
            <a:spLocks noChangeArrowheads="1"/>
          </p:cNvSpPr>
          <p:nvPr/>
        </p:nvSpPr>
        <p:spPr bwMode="auto">
          <a:xfrm>
            <a:off x="1415480" y="2010173"/>
            <a:ext cx="239395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defRPr kumimoji="1" sz="3200" b="1">
                <a:solidFill>
                  <a:schemeClr val="tx1"/>
                </a:solidFill>
                <a:latin typeface="Impact" panose="020B0806030902050204" pitchFamily="34" charset="0"/>
                <a:ea typeface="宋体" panose="02010600030101010101" pitchFamily="2" charset="-122"/>
              </a:defRPr>
            </a:lvl1pPr>
            <a:lvl2pPr marL="742950" indent="-285750">
              <a:spcBef>
                <a:spcPct val="20000"/>
              </a:spcBef>
              <a:defRPr kumimoji="1" sz="3200" b="1">
                <a:solidFill>
                  <a:schemeClr val="tx1"/>
                </a:solidFill>
                <a:latin typeface="Impact" panose="020B0806030902050204" pitchFamily="34" charset="0"/>
                <a:ea typeface="宋体" panose="02010600030101010101" pitchFamily="2" charset="-122"/>
              </a:defRPr>
            </a:lvl2pPr>
            <a:lvl3pPr marL="1143000" indent="-228600">
              <a:spcBef>
                <a:spcPct val="20000"/>
              </a:spcBef>
              <a:defRPr kumimoji="1" sz="3200" b="1">
                <a:solidFill>
                  <a:schemeClr val="tx1"/>
                </a:solidFill>
                <a:latin typeface="Impact" panose="020B0806030902050204" pitchFamily="34" charset="0"/>
                <a:ea typeface="宋体" panose="02010600030101010101" pitchFamily="2" charset="-122"/>
              </a:defRPr>
            </a:lvl3pPr>
            <a:lvl4pPr marL="1600200" indent="-228600">
              <a:spcBef>
                <a:spcPct val="20000"/>
              </a:spcBef>
              <a:defRPr kumimoji="1" sz="3200" b="1">
                <a:solidFill>
                  <a:schemeClr val="tx1"/>
                </a:solidFill>
                <a:latin typeface="Impact" panose="020B0806030902050204" pitchFamily="34" charset="0"/>
                <a:ea typeface="宋体" panose="02010600030101010101" pitchFamily="2" charset="-122"/>
              </a:defRPr>
            </a:lvl4pPr>
            <a:lvl5pPr marL="2057400" indent="-228600">
              <a:spcBef>
                <a:spcPct val="20000"/>
              </a:spcBef>
              <a:defRPr kumimoji="1" sz="3200" b="1">
                <a:solidFill>
                  <a:schemeClr val="tx1"/>
                </a:solidFill>
                <a:latin typeface="Impact" panose="020B0806030902050204" pitchFamily="34" charset="0"/>
                <a:ea typeface="宋体" panose="02010600030101010101" pitchFamily="2" charset="-122"/>
              </a:defRPr>
            </a:lvl5pPr>
            <a:lvl6pPr marL="25146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6pPr>
            <a:lvl7pPr marL="29718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7pPr>
            <a:lvl8pPr marL="34290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8pPr>
            <a:lvl9pPr marL="38862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9pPr>
          </a:lstStyle>
          <a:p>
            <a:pPr eaLnBrk="1" hangingPunct="1"/>
            <a:r>
              <a:rPr lang="zh-CN" altLang="en-US" b="0" dirty="0">
                <a:solidFill>
                  <a:srgbClr val="C00000"/>
                </a:solidFill>
                <a:latin typeface="Microsoft YaHei" panose="020B0503020204020204" pitchFamily="34" charset="-122"/>
                <a:ea typeface="Microsoft YaHei" panose="020B0503020204020204" pitchFamily="34" charset="-122"/>
              </a:rPr>
              <a:t>偶然误差</a:t>
            </a:r>
          </a:p>
        </p:txBody>
      </p:sp>
      <p:sp>
        <p:nvSpPr>
          <p:cNvPr id="18445" name="Text Box 13">
            <a:extLst>
              <a:ext uri="{FF2B5EF4-FFF2-40B4-BE49-F238E27FC236}">
                <a16:creationId xmlns:a16="http://schemas.microsoft.com/office/drawing/2014/main" id="{CE5D1E61-E391-8EBF-8F61-2FE3039FD934}"/>
              </a:ext>
            </a:extLst>
          </p:cNvPr>
          <p:cNvSpPr txBox="1">
            <a:spLocks noChangeArrowheads="1"/>
          </p:cNvSpPr>
          <p:nvPr/>
        </p:nvSpPr>
        <p:spPr bwMode="auto">
          <a:xfrm>
            <a:off x="3431704" y="3979133"/>
            <a:ext cx="182614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defRPr kumimoji="1" sz="3200" b="1">
                <a:solidFill>
                  <a:schemeClr val="tx1"/>
                </a:solidFill>
                <a:latin typeface="Impact" panose="020B0806030902050204" pitchFamily="34" charset="0"/>
                <a:ea typeface="宋体" panose="02010600030101010101" pitchFamily="2" charset="-122"/>
              </a:defRPr>
            </a:lvl1pPr>
            <a:lvl2pPr marL="742950" indent="-285750">
              <a:spcBef>
                <a:spcPct val="20000"/>
              </a:spcBef>
              <a:defRPr kumimoji="1" sz="3200" b="1">
                <a:solidFill>
                  <a:schemeClr val="tx1"/>
                </a:solidFill>
                <a:latin typeface="Impact" panose="020B0806030902050204" pitchFamily="34" charset="0"/>
                <a:ea typeface="宋体" panose="02010600030101010101" pitchFamily="2" charset="-122"/>
              </a:defRPr>
            </a:lvl2pPr>
            <a:lvl3pPr marL="1143000" indent="-228600">
              <a:spcBef>
                <a:spcPct val="20000"/>
              </a:spcBef>
              <a:defRPr kumimoji="1" sz="3200" b="1">
                <a:solidFill>
                  <a:schemeClr val="tx1"/>
                </a:solidFill>
                <a:latin typeface="Impact" panose="020B0806030902050204" pitchFamily="34" charset="0"/>
                <a:ea typeface="宋体" panose="02010600030101010101" pitchFamily="2" charset="-122"/>
              </a:defRPr>
            </a:lvl3pPr>
            <a:lvl4pPr marL="1600200" indent="-228600">
              <a:spcBef>
                <a:spcPct val="20000"/>
              </a:spcBef>
              <a:defRPr kumimoji="1" sz="3200" b="1">
                <a:solidFill>
                  <a:schemeClr val="tx1"/>
                </a:solidFill>
                <a:latin typeface="Impact" panose="020B0806030902050204" pitchFamily="34" charset="0"/>
                <a:ea typeface="宋体" panose="02010600030101010101" pitchFamily="2" charset="-122"/>
              </a:defRPr>
            </a:lvl4pPr>
            <a:lvl5pPr marL="2057400" indent="-228600">
              <a:spcBef>
                <a:spcPct val="20000"/>
              </a:spcBef>
              <a:defRPr kumimoji="1" sz="3200" b="1">
                <a:solidFill>
                  <a:schemeClr val="tx1"/>
                </a:solidFill>
                <a:latin typeface="Impact" panose="020B0806030902050204" pitchFamily="34" charset="0"/>
                <a:ea typeface="宋体" panose="02010600030101010101" pitchFamily="2" charset="-122"/>
              </a:defRPr>
            </a:lvl5pPr>
            <a:lvl6pPr marL="25146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6pPr>
            <a:lvl7pPr marL="29718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7pPr>
            <a:lvl8pPr marL="34290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8pPr>
            <a:lvl9pPr marL="38862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9pPr>
          </a:lstStyle>
          <a:p>
            <a:r>
              <a:rPr lang="zh-CN" altLang="en-US" b="0" dirty="0">
                <a:solidFill>
                  <a:srgbClr val="C00000"/>
                </a:solidFill>
                <a:latin typeface="Microsoft YaHei" panose="020B0503020204020204" pitchFamily="34" charset="-122"/>
                <a:ea typeface="Microsoft YaHei" panose="020B0503020204020204" pitchFamily="34" charset="-122"/>
              </a:rPr>
              <a:t>系统误差</a:t>
            </a:r>
          </a:p>
        </p:txBody>
      </p:sp>
      <p:sp>
        <p:nvSpPr>
          <p:cNvPr id="2" name="Text Box 8">
            <a:extLst>
              <a:ext uri="{FF2B5EF4-FFF2-40B4-BE49-F238E27FC236}">
                <a16:creationId xmlns:a16="http://schemas.microsoft.com/office/drawing/2014/main" id="{1585B4E7-6DAE-CE8E-E135-A0C050318DCA}"/>
              </a:ext>
            </a:extLst>
          </p:cNvPr>
          <p:cNvSpPr txBox="1">
            <a:spLocks noChangeArrowheads="1"/>
          </p:cNvSpPr>
          <p:nvPr/>
        </p:nvSpPr>
        <p:spPr bwMode="auto">
          <a:xfrm>
            <a:off x="623392" y="3230273"/>
            <a:ext cx="10945216" cy="148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defRPr kumimoji="1" sz="3200" b="1">
                <a:solidFill>
                  <a:schemeClr val="tx1"/>
                </a:solidFill>
                <a:latin typeface="Impact" panose="020B0806030902050204" pitchFamily="34" charset="0"/>
                <a:ea typeface="宋体" panose="02010600030101010101" pitchFamily="2" charset="-122"/>
              </a:defRPr>
            </a:lvl1pPr>
            <a:lvl2pPr marL="742950" indent="-285750">
              <a:spcBef>
                <a:spcPct val="20000"/>
              </a:spcBef>
              <a:defRPr kumimoji="1" sz="3200" b="1">
                <a:solidFill>
                  <a:schemeClr val="tx1"/>
                </a:solidFill>
                <a:latin typeface="Impact" panose="020B0806030902050204" pitchFamily="34" charset="0"/>
                <a:ea typeface="宋体" panose="02010600030101010101" pitchFamily="2" charset="-122"/>
              </a:defRPr>
            </a:lvl2pPr>
            <a:lvl3pPr marL="1143000" indent="-228600">
              <a:spcBef>
                <a:spcPct val="20000"/>
              </a:spcBef>
              <a:defRPr kumimoji="1" sz="3200" b="1">
                <a:solidFill>
                  <a:schemeClr val="tx1"/>
                </a:solidFill>
                <a:latin typeface="Impact" panose="020B0806030902050204" pitchFamily="34" charset="0"/>
                <a:ea typeface="宋体" panose="02010600030101010101" pitchFamily="2" charset="-122"/>
              </a:defRPr>
            </a:lvl3pPr>
            <a:lvl4pPr marL="1600200" indent="-228600">
              <a:spcBef>
                <a:spcPct val="20000"/>
              </a:spcBef>
              <a:defRPr kumimoji="1" sz="3200" b="1">
                <a:solidFill>
                  <a:schemeClr val="tx1"/>
                </a:solidFill>
                <a:latin typeface="Impact" panose="020B0806030902050204" pitchFamily="34" charset="0"/>
                <a:ea typeface="宋体" panose="02010600030101010101" pitchFamily="2" charset="-122"/>
              </a:defRPr>
            </a:lvl4pPr>
            <a:lvl5pPr marL="2057400" indent="-228600">
              <a:spcBef>
                <a:spcPct val="20000"/>
              </a:spcBef>
              <a:defRPr kumimoji="1" sz="3200" b="1">
                <a:solidFill>
                  <a:schemeClr val="tx1"/>
                </a:solidFill>
                <a:latin typeface="Impact" panose="020B0806030902050204" pitchFamily="34" charset="0"/>
                <a:ea typeface="宋体" panose="02010600030101010101" pitchFamily="2" charset="-122"/>
              </a:defRPr>
            </a:lvl5pPr>
            <a:lvl6pPr marL="25146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6pPr>
            <a:lvl7pPr marL="29718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7pPr>
            <a:lvl8pPr marL="34290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8pPr>
            <a:lvl9pPr marL="3886200" indent="-228600" eaLnBrk="0" fontAlgn="base" hangingPunct="0">
              <a:spcBef>
                <a:spcPct val="20000"/>
              </a:spcBef>
              <a:spcAft>
                <a:spcPct val="0"/>
              </a:spcAft>
              <a:defRPr kumimoji="1" sz="3200" b="1">
                <a:solidFill>
                  <a:schemeClr val="tx1"/>
                </a:solidFill>
                <a:latin typeface="Impact" panose="020B0806030902050204" pitchFamily="34" charset="0"/>
                <a:ea typeface="宋体" panose="02010600030101010101" pitchFamily="2" charset="-122"/>
              </a:defRPr>
            </a:lvl9pPr>
          </a:lstStyle>
          <a:p>
            <a:pPr>
              <a:lnSpc>
                <a:spcPct val="150000"/>
              </a:lnSpc>
            </a:pPr>
            <a:r>
              <a:rPr lang="zh-CN" altLang="en-US" b="0" dirty="0">
                <a:solidFill>
                  <a:srgbClr val="003365"/>
                </a:solidFill>
                <a:latin typeface="Microsoft YaHei" panose="020B0503020204020204" pitchFamily="34" charset="-122"/>
                <a:ea typeface="Microsoft YaHei" panose="020B0503020204020204" pitchFamily="34" charset="-122"/>
              </a:rPr>
              <a:t>分光计测角度时由于度盘偏心引起的角度测量误差按正弦规律变化，这是</a:t>
            </a:r>
            <a:r>
              <a:rPr lang="zh-CN" altLang="en-US" b="0" u="sng" dirty="0">
                <a:solidFill>
                  <a:srgbClr val="003365"/>
                </a:solidFill>
                <a:latin typeface="Microsoft YaHei" panose="020B0503020204020204" pitchFamily="34" charset="-122"/>
                <a:ea typeface="Microsoft YaHei" panose="020B0503020204020204" pitchFamily="34" charset="-122"/>
              </a:rPr>
              <a:t>                    </a:t>
            </a:r>
            <a:r>
              <a:rPr lang="zh-CN" altLang="en-US" b="0" dirty="0">
                <a:solidFill>
                  <a:srgbClr val="003365"/>
                </a:solidFill>
                <a:latin typeface="Microsoft YaHei" panose="020B0503020204020204" pitchFamily="34" charset="-122"/>
                <a:ea typeface="Microsoft YaHei" panose="020B0503020204020204" pitchFamily="34"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44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8442"/>
                                        </p:tgtEl>
                                        <p:attrNameLst>
                                          <p:attrName>style.visibility</p:attrName>
                                        </p:attrNameLst>
                                      </p:cBhvr>
                                      <p:to>
                                        <p:strVal val="visible"/>
                                      </p:to>
                                    </p:set>
                                    <p:animEffect transition="in" filter="dissolve">
                                      <p:cBhvr>
                                        <p:cTn id="11" dur="500"/>
                                        <p:tgtEl>
                                          <p:spTgt spid="1844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8445"/>
                                        </p:tgtEl>
                                        <p:attrNameLst>
                                          <p:attrName>style.visibility</p:attrName>
                                        </p:attrNameLst>
                                      </p:cBhvr>
                                      <p:to>
                                        <p:strVal val="visible"/>
                                      </p:to>
                                    </p:set>
                                    <p:animEffect transition="in" filter="dissolve">
                                      <p:cBhvr>
                                        <p:cTn id="20" dur="500"/>
                                        <p:tgtEl>
                                          <p:spTgt spid="18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0" grpId="0" autoUpdateAnimBg="0"/>
      <p:bldP spid="18442" grpId="0" autoUpdateAnimBg="0"/>
      <p:bldP spid="18445" grpId="0" autoUpdateAnimBg="0"/>
      <p:bldP spid="2"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2" name="Text Box 6">
            <a:extLst>
              <a:ext uri="{FF2B5EF4-FFF2-40B4-BE49-F238E27FC236}">
                <a16:creationId xmlns:a16="http://schemas.microsoft.com/office/drawing/2014/main" id="{1AFD3151-AB2B-B8EC-2FE0-237B5253B790}"/>
              </a:ext>
            </a:extLst>
          </p:cNvPr>
          <p:cNvSpPr txBox="1">
            <a:spLocks noChangeArrowheads="1"/>
          </p:cNvSpPr>
          <p:nvPr/>
        </p:nvSpPr>
        <p:spPr bwMode="auto">
          <a:xfrm>
            <a:off x="1144753" y="689841"/>
            <a:ext cx="9070513" cy="148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kumimoji="1" lang="zh-CN" altLang="en-US" sz="3200" dirty="0">
                <a:solidFill>
                  <a:srgbClr val="003365"/>
                </a:solidFill>
                <a:latin typeface="Microsoft YaHei" panose="020B0503020204020204" pitchFamily="34" charset="-122"/>
                <a:ea typeface="Microsoft YaHei" panose="020B0503020204020204" pitchFamily="34" charset="-122"/>
              </a:rPr>
              <a:t>偶然误差的三个特性是：</a:t>
            </a:r>
            <a:endParaRPr kumimoji="1" lang="en-US" altLang="zh-CN" sz="3200" dirty="0">
              <a:solidFill>
                <a:srgbClr val="003365"/>
              </a:solidFill>
              <a:latin typeface="Microsoft YaHei" panose="020B0503020204020204" pitchFamily="34" charset="-122"/>
              <a:ea typeface="Microsoft YaHei" panose="020B0503020204020204" pitchFamily="34" charset="-122"/>
            </a:endParaRPr>
          </a:p>
          <a:p>
            <a:pPr>
              <a:lnSpc>
                <a:spcPct val="150000"/>
              </a:lnSpc>
            </a:pPr>
            <a:r>
              <a:rPr kumimoji="1" lang="zh-CN" altLang="en-US" sz="3200" u="sng" dirty="0">
                <a:solidFill>
                  <a:srgbClr val="003365"/>
                </a:solidFill>
                <a:latin typeface="Microsoft YaHei" panose="020B0503020204020204" pitchFamily="34" charset="-122"/>
                <a:ea typeface="Microsoft YaHei" panose="020B0503020204020204" pitchFamily="34" charset="-122"/>
              </a:rPr>
              <a:t>                 </a:t>
            </a:r>
            <a:r>
              <a:rPr kumimoji="1" lang="zh-CN" altLang="en-US" sz="3200" dirty="0">
                <a:solidFill>
                  <a:srgbClr val="003365"/>
                </a:solidFill>
                <a:latin typeface="Microsoft YaHei" panose="020B0503020204020204" pitchFamily="34" charset="-122"/>
                <a:ea typeface="Microsoft YaHei" panose="020B0503020204020204" pitchFamily="34" charset="-122"/>
              </a:rPr>
              <a:t>、</a:t>
            </a:r>
            <a:r>
              <a:rPr kumimoji="1" lang="zh-CN" altLang="en-US" sz="3200" u="sng" dirty="0">
                <a:solidFill>
                  <a:srgbClr val="003365"/>
                </a:solidFill>
                <a:latin typeface="Microsoft YaHei" panose="020B0503020204020204" pitchFamily="34" charset="-122"/>
                <a:ea typeface="Microsoft YaHei" panose="020B0503020204020204" pitchFamily="34" charset="-122"/>
              </a:rPr>
              <a:t>               </a:t>
            </a:r>
            <a:r>
              <a:rPr kumimoji="1" lang="zh-CN" altLang="en-US" sz="3200" dirty="0">
                <a:solidFill>
                  <a:srgbClr val="003365"/>
                </a:solidFill>
                <a:latin typeface="Microsoft YaHei" panose="020B0503020204020204" pitchFamily="34" charset="-122"/>
                <a:ea typeface="Microsoft YaHei" panose="020B0503020204020204" pitchFamily="34" charset="-122"/>
              </a:rPr>
              <a:t>、</a:t>
            </a:r>
            <a:r>
              <a:rPr kumimoji="1" lang="zh-CN" altLang="en-US" sz="3200" u="sng" dirty="0">
                <a:solidFill>
                  <a:srgbClr val="003365"/>
                </a:solidFill>
                <a:latin typeface="Microsoft YaHei" panose="020B0503020204020204" pitchFamily="34" charset="-122"/>
                <a:ea typeface="Microsoft YaHei" panose="020B0503020204020204" pitchFamily="34" charset="-122"/>
              </a:rPr>
              <a:t>              </a:t>
            </a:r>
            <a:r>
              <a:rPr kumimoji="1" lang="zh-CN" altLang="en-US" sz="3200" dirty="0">
                <a:solidFill>
                  <a:srgbClr val="003365"/>
                </a:solidFill>
                <a:latin typeface="Microsoft YaHei" panose="020B0503020204020204" pitchFamily="34" charset="-122"/>
                <a:ea typeface="Microsoft YaHei" panose="020B0503020204020204" pitchFamily="34" charset="-122"/>
              </a:rPr>
              <a:t>。</a:t>
            </a:r>
            <a:r>
              <a:rPr kumimoji="1" lang="zh-CN" altLang="en-US" sz="3200" u="sng" dirty="0">
                <a:solidFill>
                  <a:srgbClr val="003365"/>
                </a:solidFill>
                <a:latin typeface="Microsoft YaHei" panose="020B0503020204020204" pitchFamily="34" charset="-122"/>
                <a:ea typeface="Microsoft YaHei" panose="020B0503020204020204" pitchFamily="34" charset="-122"/>
              </a:rPr>
              <a:t>                 </a:t>
            </a:r>
            <a:endParaRPr kumimoji="1" lang="zh-CN" altLang="en-US" sz="3200" dirty="0">
              <a:solidFill>
                <a:srgbClr val="003365"/>
              </a:solidFill>
              <a:latin typeface="Microsoft YaHei" panose="020B0503020204020204" pitchFamily="34" charset="-122"/>
              <a:ea typeface="Microsoft YaHei" panose="020B0503020204020204" pitchFamily="34" charset="-122"/>
            </a:endParaRPr>
          </a:p>
        </p:txBody>
      </p:sp>
      <p:sp>
        <p:nvSpPr>
          <p:cNvPr id="9228" name="Text Box 12">
            <a:extLst>
              <a:ext uri="{FF2B5EF4-FFF2-40B4-BE49-F238E27FC236}">
                <a16:creationId xmlns:a16="http://schemas.microsoft.com/office/drawing/2014/main" id="{DFC0441A-3269-F2D2-0714-E1D1CF7A6F2D}"/>
              </a:ext>
            </a:extLst>
          </p:cNvPr>
          <p:cNvSpPr txBox="1">
            <a:spLocks noChangeArrowheads="1"/>
          </p:cNvSpPr>
          <p:nvPr/>
        </p:nvSpPr>
        <p:spPr bwMode="auto">
          <a:xfrm>
            <a:off x="1618602" y="1489903"/>
            <a:ext cx="141577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pPr>
            <a:r>
              <a:rPr kumimoji="1" lang="zh-CN" altLang="en-US" sz="3200" dirty="0">
                <a:solidFill>
                  <a:srgbClr val="CC3300"/>
                </a:solidFill>
                <a:latin typeface="Microsoft YaHei" panose="020B0503020204020204" pitchFamily="34" charset="-122"/>
                <a:ea typeface="Microsoft YaHei" panose="020B0503020204020204" pitchFamily="34" charset="-122"/>
              </a:rPr>
              <a:t>单峰性</a:t>
            </a:r>
          </a:p>
        </p:txBody>
      </p:sp>
      <p:sp>
        <p:nvSpPr>
          <p:cNvPr id="9229" name="Text Box 13">
            <a:extLst>
              <a:ext uri="{FF2B5EF4-FFF2-40B4-BE49-F238E27FC236}">
                <a16:creationId xmlns:a16="http://schemas.microsoft.com/office/drawing/2014/main" id="{E534F87B-407F-6A8F-6E17-735B10E56DAC}"/>
              </a:ext>
            </a:extLst>
          </p:cNvPr>
          <p:cNvSpPr txBox="1">
            <a:spLocks noChangeArrowheads="1"/>
          </p:cNvSpPr>
          <p:nvPr/>
        </p:nvSpPr>
        <p:spPr bwMode="auto">
          <a:xfrm>
            <a:off x="3935760" y="1489903"/>
            <a:ext cx="141577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pPr>
            <a:r>
              <a:rPr kumimoji="1" lang="zh-CN" altLang="en-US" sz="3200" dirty="0">
                <a:solidFill>
                  <a:srgbClr val="CC3300"/>
                </a:solidFill>
                <a:latin typeface="Microsoft YaHei" panose="020B0503020204020204" pitchFamily="34" charset="-122"/>
                <a:ea typeface="Microsoft YaHei" panose="020B0503020204020204" pitchFamily="34" charset="-122"/>
              </a:rPr>
              <a:t>有界性</a:t>
            </a:r>
          </a:p>
        </p:txBody>
      </p:sp>
      <p:sp>
        <p:nvSpPr>
          <p:cNvPr id="9230" name="Text Box 14">
            <a:extLst>
              <a:ext uri="{FF2B5EF4-FFF2-40B4-BE49-F238E27FC236}">
                <a16:creationId xmlns:a16="http://schemas.microsoft.com/office/drawing/2014/main" id="{0078D356-0076-CC70-C242-F3AFD966ACD0}"/>
              </a:ext>
            </a:extLst>
          </p:cNvPr>
          <p:cNvSpPr txBox="1">
            <a:spLocks noChangeArrowheads="1"/>
          </p:cNvSpPr>
          <p:nvPr/>
        </p:nvSpPr>
        <p:spPr bwMode="auto">
          <a:xfrm>
            <a:off x="6096000" y="1475869"/>
            <a:ext cx="141577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pPr>
            <a:r>
              <a:rPr kumimoji="1" lang="zh-CN" altLang="en-US" sz="3200" dirty="0">
                <a:solidFill>
                  <a:srgbClr val="CC3300"/>
                </a:solidFill>
                <a:latin typeface="Microsoft YaHei" panose="020B0503020204020204" pitchFamily="34" charset="-122"/>
                <a:ea typeface="Microsoft YaHei" panose="020B0503020204020204" pitchFamily="34" charset="-122"/>
              </a:rPr>
              <a:t>对称性</a:t>
            </a:r>
          </a:p>
        </p:txBody>
      </p:sp>
      <p:sp>
        <p:nvSpPr>
          <p:cNvPr id="9231" name="Text Box 15">
            <a:extLst>
              <a:ext uri="{FF2B5EF4-FFF2-40B4-BE49-F238E27FC236}">
                <a16:creationId xmlns:a16="http://schemas.microsoft.com/office/drawing/2014/main" id="{B05F1FC2-1194-1320-BAA8-F61A923EC983}"/>
              </a:ext>
            </a:extLst>
          </p:cNvPr>
          <p:cNvSpPr txBox="1">
            <a:spLocks noChangeArrowheads="1"/>
          </p:cNvSpPr>
          <p:nvPr/>
        </p:nvSpPr>
        <p:spPr bwMode="auto">
          <a:xfrm>
            <a:off x="1055440" y="2860706"/>
            <a:ext cx="8856984" cy="222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zh-CN" altLang="en-US" sz="3200" dirty="0">
                <a:solidFill>
                  <a:srgbClr val="003365"/>
                </a:solidFill>
                <a:latin typeface="Microsoft YaHei" panose="020B0503020204020204" pitchFamily="34" charset="-122"/>
                <a:ea typeface="Microsoft YaHei" panose="020B0503020204020204" pitchFamily="34" charset="-122"/>
              </a:rPr>
              <a:t>拉依达准则是建立在测量次数</a:t>
            </a:r>
            <a:r>
              <a:rPr lang="en-US" altLang="zh-CN" sz="3200" u="sng" dirty="0">
                <a:solidFill>
                  <a:srgbClr val="003365"/>
                </a:solidFill>
                <a:latin typeface="Microsoft YaHei" panose="020B0503020204020204" pitchFamily="34" charset="-122"/>
                <a:ea typeface="Microsoft YaHei" panose="020B0503020204020204" pitchFamily="34" charset="-122"/>
              </a:rPr>
              <a:t>               </a:t>
            </a:r>
            <a:r>
              <a:rPr lang="zh-CN" altLang="en-US" sz="3200" dirty="0">
                <a:solidFill>
                  <a:srgbClr val="003365"/>
                </a:solidFill>
                <a:latin typeface="Microsoft YaHei" panose="020B0503020204020204" pitchFamily="34" charset="-122"/>
                <a:ea typeface="Microsoft YaHei" panose="020B0503020204020204" pitchFamily="34" charset="-122"/>
              </a:rPr>
              <a:t>前提下的，当测量次数较少时，3</a:t>
            </a:r>
            <a:r>
              <a:rPr lang="en-US" altLang="zh-CN" sz="3200" dirty="0">
                <a:solidFill>
                  <a:srgbClr val="003365"/>
                </a:solidFill>
                <a:latin typeface="Microsoft YaHei" panose="020B0503020204020204" pitchFamily="34" charset="-122"/>
                <a:ea typeface="Microsoft YaHei" panose="020B0503020204020204" pitchFamily="34" charset="-122"/>
              </a:rPr>
              <a:t>S</a:t>
            </a:r>
            <a:r>
              <a:rPr lang="zh-CN" altLang="en-US" sz="3200" dirty="0">
                <a:solidFill>
                  <a:srgbClr val="003365"/>
                </a:solidFill>
                <a:latin typeface="Microsoft YaHei" panose="020B0503020204020204" pitchFamily="34" charset="-122"/>
                <a:ea typeface="Microsoft YaHei" panose="020B0503020204020204" pitchFamily="34" charset="-122"/>
              </a:rPr>
              <a:t>的判据并不可靠，特别是</a:t>
            </a:r>
            <a:r>
              <a:rPr lang="en-US" altLang="zh-CN" sz="3200" u="sng" dirty="0">
                <a:solidFill>
                  <a:srgbClr val="003365"/>
                </a:solidFill>
                <a:latin typeface="Microsoft YaHei" panose="020B0503020204020204" pitchFamily="34" charset="-122"/>
                <a:ea typeface="Microsoft YaHei" panose="020B0503020204020204" pitchFamily="34" charset="-122"/>
              </a:rPr>
              <a:t>             </a:t>
            </a:r>
            <a:r>
              <a:rPr lang="zh-CN" altLang="en-US" sz="3200" dirty="0">
                <a:solidFill>
                  <a:srgbClr val="003365"/>
                </a:solidFill>
                <a:latin typeface="Microsoft YaHei" panose="020B0503020204020204" pitchFamily="34" charset="-122"/>
                <a:ea typeface="Microsoft YaHei" panose="020B0503020204020204" pitchFamily="34" charset="-122"/>
              </a:rPr>
              <a:t>时更是如此。</a:t>
            </a:r>
          </a:p>
        </p:txBody>
      </p:sp>
      <p:sp>
        <p:nvSpPr>
          <p:cNvPr id="9234" name="Text Box 18">
            <a:extLst>
              <a:ext uri="{FF2B5EF4-FFF2-40B4-BE49-F238E27FC236}">
                <a16:creationId xmlns:a16="http://schemas.microsoft.com/office/drawing/2014/main" id="{4CF7EF7F-D92B-777F-1DC5-57F997ED15E2}"/>
              </a:ext>
            </a:extLst>
          </p:cNvPr>
          <p:cNvSpPr txBox="1">
            <a:spLocks noChangeArrowheads="1"/>
          </p:cNvSpPr>
          <p:nvPr/>
        </p:nvSpPr>
        <p:spPr bwMode="auto">
          <a:xfrm>
            <a:off x="9432926" y="3573463"/>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236" name="Text Box 20">
            <a:extLst>
              <a:ext uri="{FF2B5EF4-FFF2-40B4-BE49-F238E27FC236}">
                <a16:creationId xmlns:a16="http://schemas.microsoft.com/office/drawing/2014/main" id="{EEC360CD-9A30-6374-AD10-752A04FEDA69}"/>
              </a:ext>
            </a:extLst>
          </p:cNvPr>
          <p:cNvSpPr txBox="1">
            <a:spLocks noChangeArrowheads="1"/>
          </p:cNvSpPr>
          <p:nvPr/>
        </p:nvSpPr>
        <p:spPr bwMode="auto">
          <a:xfrm>
            <a:off x="7527926" y="4945063"/>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mc:AlternateContent xmlns:mc="http://schemas.openxmlformats.org/markup-compatibility/2006" xmlns:a14="http://schemas.microsoft.com/office/drawing/2010/main">
        <mc:Choice Requires="a14">
          <p:sp>
            <p:nvSpPr>
              <p:cNvPr id="3" name="Text Box 12">
                <a:extLst>
                  <a:ext uri="{FF2B5EF4-FFF2-40B4-BE49-F238E27FC236}">
                    <a16:creationId xmlns:a16="http://schemas.microsoft.com/office/drawing/2014/main" id="{F1DDF11C-2693-5C38-50EB-EBF8B912E068}"/>
                  </a:ext>
                </a:extLst>
              </p:cNvPr>
              <p:cNvSpPr txBox="1">
                <a:spLocks noChangeArrowheads="1"/>
              </p:cNvSpPr>
              <p:nvPr/>
            </p:nvSpPr>
            <p:spPr bwMode="auto">
              <a:xfrm>
                <a:off x="6431426" y="2923764"/>
                <a:ext cx="1777410" cy="58477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spcBef>
                    <a:spcPct val="20000"/>
                  </a:spcBef>
                </a:pPr>
                <a14:m>
                  <m:oMathPara xmlns:m="http://schemas.openxmlformats.org/officeDocument/2006/math">
                    <m:oMathParaPr>
                      <m:jc m:val="centerGroup"/>
                    </m:oMathParaPr>
                    <m:oMath xmlns:m="http://schemas.openxmlformats.org/officeDocument/2006/math">
                      <m:r>
                        <a:rPr kumimoji="1" lang="en-US" altLang="zh-CN" sz="3200" b="0" i="1" dirty="0" smtClean="0">
                          <a:solidFill>
                            <a:srgbClr val="CC3300"/>
                          </a:solidFill>
                          <a:latin typeface="Cambria Math" panose="02040503050406030204" pitchFamily="18" charset="0"/>
                          <a:ea typeface="Microsoft YaHei" panose="020B0503020204020204" pitchFamily="34" charset="-122"/>
                        </a:rPr>
                        <m:t>𝑛</m:t>
                      </m:r>
                      <m:r>
                        <a:rPr kumimoji="1" lang="en-US" altLang="zh-CN" sz="3200" b="0" i="1" dirty="0" smtClean="0">
                          <a:solidFill>
                            <a:srgbClr val="CC3300"/>
                          </a:solidFill>
                          <a:latin typeface="Cambria Math" panose="02040503050406030204" pitchFamily="18" charset="0"/>
                          <a:ea typeface="Microsoft YaHei" panose="020B0503020204020204" pitchFamily="34" charset="-122"/>
                        </a:rPr>
                        <m:t>→+∞</m:t>
                      </m:r>
                    </m:oMath>
                  </m:oMathPara>
                </a14:m>
                <a:endParaRPr kumimoji="1" lang="zh-CN" altLang="en-US" sz="3200" dirty="0">
                  <a:solidFill>
                    <a:srgbClr val="CC3300"/>
                  </a:solidFill>
                  <a:latin typeface="Microsoft YaHei" panose="020B0503020204020204" pitchFamily="34" charset="-122"/>
                  <a:ea typeface="Microsoft YaHei" panose="020B0503020204020204" pitchFamily="34" charset="-122"/>
                </a:endParaRPr>
              </a:p>
            </p:txBody>
          </p:sp>
        </mc:Choice>
        <mc:Fallback xmlns="">
          <p:sp>
            <p:nvSpPr>
              <p:cNvPr id="3" name="Text Box 12">
                <a:extLst>
                  <a:ext uri="{FF2B5EF4-FFF2-40B4-BE49-F238E27FC236}">
                    <a16:creationId xmlns:a16="http://schemas.microsoft.com/office/drawing/2014/main" id="{F1DDF11C-2693-5C38-50EB-EBF8B912E068}"/>
                  </a:ext>
                </a:extLst>
              </p:cNvPr>
              <p:cNvSpPr txBox="1">
                <a:spLocks noRot="1" noChangeAspect="1" noMove="1" noResize="1" noEditPoints="1" noAdjustHandles="1" noChangeArrowheads="1" noChangeShapeType="1" noTextEdit="1"/>
              </p:cNvSpPr>
              <p:nvPr/>
            </p:nvSpPr>
            <p:spPr bwMode="auto">
              <a:xfrm>
                <a:off x="6431426" y="2923764"/>
                <a:ext cx="1777410" cy="584775"/>
              </a:xfrm>
              <a:prstGeom prst="rect">
                <a:avLst/>
              </a:prstGeom>
              <a:blipFill>
                <a:blip r:embed="rId2"/>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 Box 12">
                <a:extLst>
                  <a:ext uri="{FF2B5EF4-FFF2-40B4-BE49-F238E27FC236}">
                    <a16:creationId xmlns:a16="http://schemas.microsoft.com/office/drawing/2014/main" id="{FCD9AA67-9546-5963-80E4-458949A95651}"/>
                  </a:ext>
                </a:extLst>
              </p:cNvPr>
              <p:cNvSpPr txBox="1">
                <a:spLocks noChangeArrowheads="1"/>
              </p:cNvSpPr>
              <p:nvPr/>
            </p:nvSpPr>
            <p:spPr bwMode="auto">
              <a:xfrm>
                <a:off x="2030373" y="4418278"/>
                <a:ext cx="1540165" cy="58477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spcBef>
                    <a:spcPct val="20000"/>
                  </a:spcBef>
                </a:pPr>
                <a14:m>
                  <m:oMathPara xmlns:m="http://schemas.openxmlformats.org/officeDocument/2006/math">
                    <m:oMathParaPr>
                      <m:jc m:val="centerGroup"/>
                    </m:oMathParaPr>
                    <m:oMath xmlns:m="http://schemas.openxmlformats.org/officeDocument/2006/math">
                      <m:r>
                        <a:rPr kumimoji="1" lang="en-US" altLang="zh-CN" sz="3200" b="0" i="1" dirty="0" smtClean="0">
                          <a:solidFill>
                            <a:srgbClr val="CC3300"/>
                          </a:solidFill>
                          <a:latin typeface="Cambria Math" panose="02040503050406030204" pitchFamily="18" charset="0"/>
                          <a:ea typeface="Microsoft YaHei" panose="020B0503020204020204" pitchFamily="34" charset="-122"/>
                        </a:rPr>
                        <m:t>𝑛</m:t>
                      </m:r>
                      <m:r>
                        <a:rPr kumimoji="1" lang="en-US" altLang="zh-CN" sz="3200" b="0" i="1" dirty="0" smtClean="0">
                          <a:solidFill>
                            <a:srgbClr val="CC3300"/>
                          </a:solidFill>
                          <a:latin typeface="Cambria Math" panose="02040503050406030204" pitchFamily="18" charset="0"/>
                          <a:ea typeface="Microsoft YaHei" panose="020B0503020204020204" pitchFamily="34" charset="-122"/>
                        </a:rPr>
                        <m:t>≤10</m:t>
                      </m:r>
                    </m:oMath>
                  </m:oMathPara>
                </a14:m>
                <a:endParaRPr kumimoji="1" lang="zh-CN" altLang="en-US" sz="3200" dirty="0">
                  <a:solidFill>
                    <a:srgbClr val="CC3300"/>
                  </a:solidFill>
                  <a:latin typeface="Microsoft YaHei" panose="020B0503020204020204" pitchFamily="34" charset="-122"/>
                  <a:ea typeface="Microsoft YaHei" panose="020B0503020204020204" pitchFamily="34" charset="-122"/>
                </a:endParaRPr>
              </a:p>
            </p:txBody>
          </p:sp>
        </mc:Choice>
        <mc:Fallback xmlns="">
          <p:sp>
            <p:nvSpPr>
              <p:cNvPr id="4" name="Text Box 12">
                <a:extLst>
                  <a:ext uri="{FF2B5EF4-FFF2-40B4-BE49-F238E27FC236}">
                    <a16:creationId xmlns:a16="http://schemas.microsoft.com/office/drawing/2014/main" id="{FCD9AA67-9546-5963-80E4-458949A95651}"/>
                  </a:ext>
                </a:extLst>
              </p:cNvPr>
              <p:cNvSpPr txBox="1">
                <a:spLocks noRot="1" noChangeAspect="1" noMove="1" noResize="1" noEditPoints="1" noAdjustHandles="1" noChangeArrowheads="1" noChangeShapeType="1" noTextEdit="1"/>
              </p:cNvSpPr>
              <p:nvPr/>
            </p:nvSpPr>
            <p:spPr bwMode="auto">
              <a:xfrm>
                <a:off x="2030373" y="4418278"/>
                <a:ext cx="1540165" cy="584775"/>
              </a:xfrm>
              <a:prstGeom prst="rect">
                <a:avLst/>
              </a:prstGeom>
              <a:blipFill>
                <a:blip r:embed="rId3"/>
                <a:stretch>
                  <a:fillRect b="-212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22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22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22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923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9231"/>
                                        </p:tgtEl>
                                        <p:attrNameLst>
                                          <p:attrName>style.visibility</p:attrName>
                                        </p:attrNameLst>
                                      </p:cBhvr>
                                      <p:to>
                                        <p:strVal val="visible"/>
                                      </p:to>
                                    </p:set>
                                  </p:childTnLst>
                                </p:cTn>
                              </p:par>
                            </p:childTnLst>
                          </p:cTn>
                        </p:par>
                        <p:par>
                          <p:cTn id="23" fill="hold" nodeType="afterGroup">
                            <p:stCondLst>
                              <p:cond delay="500"/>
                            </p:stCondLst>
                            <p:childTnLst>
                              <p:par>
                                <p:cTn id="24" presetID="1" presetClass="entr" presetSubtype="0" fill="hold" grpId="0" nodeType="afterEffect" nodePh="1">
                                  <p:stCondLst>
                                    <p:cond delay="0"/>
                                  </p:stCondLst>
                                  <p:endCondLst>
                                    <p:cond evt="begin" delay="0">
                                      <p:tn val="24"/>
                                    </p:cond>
                                  </p:endCondLst>
                                  <p:childTnLst>
                                    <p:set>
                                      <p:cBhvr>
                                        <p:cTn id="25" dur="1" fill="hold">
                                          <p:stCondLst>
                                            <p:cond delay="499"/>
                                          </p:stCondLst>
                                        </p:cTn>
                                        <p:tgtEl>
                                          <p:spTgt spid="9234"/>
                                        </p:tgtEl>
                                        <p:attrNameLst>
                                          <p:attrName>style.visibility</p:attrName>
                                        </p:attrNameLst>
                                      </p:cBhvr>
                                      <p:to>
                                        <p:strVal val="visible"/>
                                      </p:to>
                                    </p:set>
                                  </p:childTnLst>
                                </p:cTn>
                              </p:par>
                            </p:childTnLst>
                          </p:cTn>
                        </p:par>
                        <p:par>
                          <p:cTn id="26" fill="hold" nodeType="afterGroup">
                            <p:stCondLst>
                              <p:cond delay="1000"/>
                            </p:stCondLst>
                            <p:childTnLst>
                              <p:par>
                                <p:cTn id="27" presetID="1" presetClass="entr" presetSubtype="0" fill="hold" grpId="0" nodeType="afterEffect" nodePh="1">
                                  <p:stCondLst>
                                    <p:cond delay="0"/>
                                  </p:stCondLst>
                                  <p:endCondLst>
                                    <p:cond evt="begin" delay="0">
                                      <p:tn val="27"/>
                                    </p:cond>
                                  </p:endCondLst>
                                  <p:childTnLst>
                                    <p:set>
                                      <p:cBhvr>
                                        <p:cTn id="28" dur="1" fill="hold">
                                          <p:stCondLst>
                                            <p:cond delay="499"/>
                                          </p:stCondLst>
                                        </p:cTn>
                                        <p:tgtEl>
                                          <p:spTgt spid="92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2" grpId="0" autoUpdateAnimBg="0"/>
      <p:bldP spid="9228" grpId="0" autoUpdateAnimBg="0"/>
      <p:bldP spid="9229" grpId="0" autoUpdateAnimBg="0"/>
      <p:bldP spid="9230" grpId="0" autoUpdateAnimBg="0"/>
      <p:bldP spid="9231" grpId="0" autoUpdateAnimBg="0"/>
      <p:bldP spid="9234" grpId="0" autoUpdateAnimBg="0"/>
      <p:bldP spid="9236" grpId="0" autoUpdateAnimBg="0"/>
      <p:bldP spid="3" grpId="0" autoUpdateAnimBg="0"/>
      <p:bldP spid="4"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E25EFC47-6B84-E378-5C61-25DFD8DB7310}"/>
              </a:ext>
            </a:extLst>
          </p:cNvPr>
          <p:cNvGrpSpPr/>
          <p:nvPr>
            <p:custDataLst>
              <p:tags r:id="rId2"/>
            </p:custDataLst>
          </p:nvPr>
        </p:nvGrpSpPr>
        <p:grpSpPr>
          <a:xfrm>
            <a:off x="0" y="0"/>
            <a:ext cx="12192000" cy="635000"/>
            <a:chOff x="0" y="0"/>
            <a:chExt cx="12192000" cy="635000"/>
          </a:xfrm>
        </p:grpSpPr>
        <p:sp>
          <p:nvSpPr>
            <p:cNvPr id="4" name="TitleBackground">
              <a:extLst>
                <a:ext uri="{FF2B5EF4-FFF2-40B4-BE49-F238E27FC236}">
                  <a16:creationId xmlns:a16="http://schemas.microsoft.com/office/drawing/2014/main" id="{5A361093-1648-2AC9-ACE1-55CF9D0C7174}"/>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ColorBlock">
              <a:extLst>
                <a:ext uri="{FF2B5EF4-FFF2-40B4-BE49-F238E27FC236}">
                  <a16:creationId xmlns:a16="http://schemas.microsoft.com/office/drawing/2014/main" id="{72C10CC6-0BDD-D5DC-8D16-65FEEC7C78AF}"/>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TypeText">
              <a:extLst>
                <a:ext uri="{FF2B5EF4-FFF2-40B4-BE49-F238E27FC236}">
                  <a16:creationId xmlns:a16="http://schemas.microsoft.com/office/drawing/2014/main" id="{D093B4ED-8C43-01AB-56C7-609DBE9043AE}"/>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7" name="TipText">
              <a:extLst>
                <a:ext uri="{FF2B5EF4-FFF2-40B4-BE49-F238E27FC236}">
                  <a16:creationId xmlns:a16="http://schemas.microsoft.com/office/drawing/2014/main" id="{6E9EB7E1-1805-59C9-5F0C-3DFC98158A3A}"/>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sp>
        <p:nvSpPr>
          <p:cNvPr id="9" name="文本框 8">
            <a:extLst>
              <a:ext uri="{FF2B5EF4-FFF2-40B4-BE49-F238E27FC236}">
                <a16:creationId xmlns:a16="http://schemas.microsoft.com/office/drawing/2014/main" id="{402FBC03-98CE-8D1B-84AC-D28F9421B0BD}"/>
              </a:ext>
            </a:extLst>
          </p:cNvPr>
          <p:cNvSpPr txBox="1"/>
          <p:nvPr>
            <p:custDataLst>
              <p:tags r:id="rId3"/>
            </p:custDataLst>
          </p:nvPr>
        </p:nvSpPr>
        <p:spPr>
          <a:xfrm>
            <a:off x="862911" y="512247"/>
            <a:ext cx="9803184" cy="2143125"/>
          </a:xfrm>
          <a:prstGeom prst="rect">
            <a:avLst/>
          </a:prstGeom>
          <a:noFill/>
        </p:spPr>
        <p:txBody>
          <a:bodyPr vert="horz" wrap="square" rtlCol="0" anchor="ctr" anchorCtr="0">
            <a:noAutofit/>
          </a:bodyPr>
          <a:lstStyle/>
          <a:p>
            <a:pPr>
              <a:lnSpc>
                <a:spcPct val="150000"/>
              </a:lnSpc>
            </a:pPr>
            <a:r>
              <a:rPr kumimoji="1" lang="zh-CN" altLang="en-US" sz="2800" dirty="0">
                <a:solidFill>
                  <a:srgbClr val="003365"/>
                </a:solidFill>
                <a:latin typeface="Microsoft YaHei" panose="020B0503020204020204" pitchFamily="34" charset="-122"/>
                <a:ea typeface="Microsoft YaHei" panose="020B0503020204020204" pitchFamily="34" charset="-122"/>
              </a:rPr>
              <a:t>对比法是发现系统误差的方法之一。现分别用单摆、复摆、和自由落体测得的四组重力加速度如下，其中至少两种方法存在系统误差的一组是</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90C2346D-F838-2A54-91B5-58214C513C79}"/>
                  </a:ext>
                </a:extLst>
              </p:cNvPr>
              <p:cNvSpPr txBox="1"/>
              <p:nvPr>
                <p:custDataLst>
                  <p:tags r:id="rId4"/>
                </p:custDataLst>
              </p:nvPr>
            </p:nvSpPr>
            <p:spPr>
              <a:xfrm>
                <a:off x="1096591" y="2757089"/>
                <a:ext cx="11323290" cy="642938"/>
              </a:xfrm>
              <a:prstGeom prst="rect">
                <a:avLst/>
              </a:prstGeom>
              <a:noFill/>
            </p:spPr>
            <p:txBody>
              <a:bodyPr vert="horz" rtlCol="0" anchor="ctr" anchorCtr="0">
                <a:no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kumimoji="1" lang="en-US" altLang="zh-CN" sz="24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𝑔</m:t>
                          </m:r>
                        </m:e>
                        <m:sub>
                          <m:r>
                            <a:rPr kumimoji="1" lang="en-US" altLang="zh-CN" sz="24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1</m:t>
                          </m:r>
                        </m:sub>
                      </m:sSub>
                      <m:r>
                        <a:rPr kumimoji="1" lang="en-US" altLang="zh-CN" sz="24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=980±1 </m:t>
                      </m:r>
                      <m:r>
                        <m:rPr>
                          <m:sty m:val="p"/>
                        </m:rPr>
                        <a:rPr kumimoji="1" lang="en-US" altLang="zh-CN" sz="2400" b="0" i="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cm</m:t>
                      </m:r>
                      <m:r>
                        <a:rPr kumimoji="1" lang="en-US" altLang="zh-CN" sz="2400" b="0" i="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p>
                        <m:sSupPr>
                          <m:ctrlPr>
                            <a:rPr kumimoji="1" lang="en-US" altLang="zh-CN" sz="24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pPr>
                        <m:e>
                          <m:r>
                            <m:rPr>
                              <m:sty m:val="p"/>
                            </m:rPr>
                            <a:rPr kumimoji="1" lang="en-US" altLang="zh-CN" sz="2400" b="0" i="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s</m:t>
                          </m:r>
                        </m:e>
                        <m:sup>
                          <m:r>
                            <a:rPr kumimoji="1" lang="en-US" altLang="zh-CN" sz="2400" b="0" i="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−2</m:t>
                          </m:r>
                        </m:sup>
                      </m:sSup>
                      <m:r>
                        <a:rPr kumimoji="1" lang="en-US" altLang="zh-CN" sz="2400" b="0" i="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b>
                        <m:sSubPr>
                          <m:ctrlPr>
                            <a:rPr kumimoji="1" lang="en-US" altLang="zh-CN" sz="24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kumimoji="1" lang="en-US" altLang="zh-CN" sz="24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𝑔</m:t>
                          </m:r>
                        </m:e>
                        <m:sub>
                          <m:r>
                            <a:rPr kumimoji="1" lang="en-US" altLang="zh-CN" sz="24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1</m:t>
                          </m:r>
                        </m:sub>
                      </m:sSub>
                      <m:r>
                        <a:rPr kumimoji="1" lang="en-US" altLang="zh-CN" sz="24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=980</m:t>
                      </m:r>
                      <m:r>
                        <a:rPr kumimoji="1" lang="en-US" altLang="zh-CN" sz="24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.2</m:t>
                      </m:r>
                      <m:r>
                        <a:rPr kumimoji="1" lang="en-US" altLang="zh-CN" sz="24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kumimoji="1" lang="en-US" altLang="zh-CN" sz="24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0.2</m:t>
                      </m:r>
                      <m:r>
                        <a:rPr kumimoji="1" lang="en-US" altLang="zh-CN" sz="24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 </m:t>
                      </m:r>
                      <m:r>
                        <m:rPr>
                          <m:sty m:val="p"/>
                        </m:rPr>
                        <a:rPr kumimoji="1" lang="en-US" altLang="zh-CN" sz="240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cm</m:t>
                      </m:r>
                      <m:r>
                        <a:rPr kumimoji="1" lang="en-US" altLang="zh-CN" sz="240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p>
                        <m:sSupPr>
                          <m:ctrlPr>
                            <a:rPr kumimoji="1" lang="en-US" altLang="zh-CN" sz="24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pPr>
                        <m:e>
                          <m:r>
                            <m:rPr>
                              <m:sty m:val="p"/>
                            </m:rPr>
                            <a:rPr kumimoji="1" lang="en-US" altLang="zh-CN" sz="240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s</m:t>
                          </m:r>
                        </m:e>
                        <m:sup>
                          <m:r>
                            <a:rPr kumimoji="1" lang="en-US" altLang="zh-CN" sz="240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−2</m:t>
                          </m:r>
                        </m:sup>
                      </m:sSup>
                      <m:r>
                        <a:rPr kumimoji="1" lang="en-US" altLang="zh-CN" sz="24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b>
                        <m:sSubPr>
                          <m:ctrlPr>
                            <a:rPr kumimoji="1" lang="en-US" altLang="zh-CN" sz="24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kumimoji="1" lang="en-US" altLang="zh-CN" sz="24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𝑔</m:t>
                          </m:r>
                        </m:e>
                        <m:sub>
                          <m:r>
                            <a:rPr kumimoji="1" lang="en-US" altLang="zh-CN" sz="24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1</m:t>
                          </m:r>
                        </m:sub>
                      </m:sSub>
                      <m:r>
                        <a:rPr kumimoji="1" lang="en-US" altLang="zh-CN" sz="24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=980</m:t>
                      </m:r>
                      <m:r>
                        <a:rPr kumimoji="1" lang="en-US" altLang="zh-CN" sz="24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.13</m:t>
                      </m:r>
                      <m:r>
                        <a:rPr kumimoji="1" lang="en-US" altLang="zh-CN" sz="24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kumimoji="1" lang="en-US" altLang="zh-CN" sz="24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0.03</m:t>
                      </m:r>
                      <m:r>
                        <a:rPr kumimoji="1" lang="en-US" altLang="zh-CN" sz="24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 </m:t>
                      </m:r>
                      <m:r>
                        <m:rPr>
                          <m:sty m:val="p"/>
                        </m:rPr>
                        <a:rPr kumimoji="1" lang="en-US" altLang="zh-CN" sz="240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cm</m:t>
                      </m:r>
                      <m:r>
                        <a:rPr kumimoji="1" lang="en-US" altLang="zh-CN" sz="240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p>
                        <m:sSupPr>
                          <m:ctrlPr>
                            <a:rPr kumimoji="1" lang="en-US" altLang="zh-CN" sz="24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pPr>
                        <m:e>
                          <m:r>
                            <m:rPr>
                              <m:sty m:val="p"/>
                            </m:rPr>
                            <a:rPr kumimoji="1" lang="en-US" altLang="zh-CN" sz="240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s</m:t>
                          </m:r>
                        </m:e>
                        <m:sup>
                          <m:r>
                            <a:rPr kumimoji="1" lang="en-US" altLang="zh-CN" sz="240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−2</m:t>
                          </m:r>
                        </m:sup>
                      </m:sSup>
                    </m:oMath>
                  </m:oMathPara>
                </a14:m>
                <a:endParaRPr kumimoji="1" lang="zh-CN" altLang="en-US"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10" name="文本框 9">
                <a:extLst>
                  <a:ext uri="{FF2B5EF4-FFF2-40B4-BE49-F238E27FC236}">
                    <a16:creationId xmlns:a16="http://schemas.microsoft.com/office/drawing/2014/main" id="{90C2346D-F838-2A54-91B5-58214C513C79}"/>
                  </a:ext>
                </a:extLst>
              </p:cNvPr>
              <p:cNvSpPr txBox="1">
                <a:spLocks noRot="1" noChangeAspect="1" noMove="1" noResize="1" noEditPoints="1" noAdjustHandles="1" noChangeArrowheads="1" noChangeShapeType="1" noTextEdit="1"/>
              </p:cNvSpPr>
              <p:nvPr>
                <p:custDataLst>
                  <p:tags r:id="rId19"/>
                </p:custDataLst>
              </p:nvPr>
            </p:nvSpPr>
            <p:spPr>
              <a:xfrm>
                <a:off x="1096591" y="2757089"/>
                <a:ext cx="11323290" cy="642938"/>
              </a:xfrm>
              <a:prstGeom prst="rect">
                <a:avLst/>
              </a:prstGeom>
              <a:blipFill>
                <a:blip r:embed="rId20"/>
                <a:stretch>
                  <a:fillRect b="-19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0C8DEF99-EE19-3180-6E9A-3E0E5D6879BC}"/>
                  </a:ext>
                </a:extLst>
              </p:cNvPr>
              <p:cNvSpPr txBox="1"/>
              <p:nvPr>
                <p:custDataLst>
                  <p:tags r:id="rId5"/>
                </p:custDataLst>
              </p:nvPr>
            </p:nvSpPr>
            <p:spPr>
              <a:xfrm>
                <a:off x="1223492" y="3610728"/>
                <a:ext cx="11069488" cy="642938"/>
              </a:xfrm>
              <a:prstGeom prst="rect">
                <a:avLst/>
              </a:prstGeom>
              <a:noFill/>
            </p:spPr>
            <p:txBody>
              <a:bodyPr vert="horz" rtlCol="0" anchor="ctr" anchorCtr="0">
                <a:no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kumimoji="1" lang="en-US" altLang="zh-CN" sz="24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𝑔</m:t>
                          </m:r>
                        </m:e>
                        <m:sub>
                          <m:r>
                            <a:rPr kumimoji="1" lang="en-US" altLang="zh-CN" sz="24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1</m:t>
                          </m:r>
                        </m:sub>
                      </m:sSub>
                      <m:r>
                        <a:rPr kumimoji="1" lang="en-US" altLang="zh-CN" sz="24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=982±1 </m:t>
                      </m:r>
                      <m:r>
                        <m:rPr>
                          <m:sty m:val="p"/>
                        </m:rPr>
                        <a:rPr kumimoji="1" lang="en-US" altLang="zh-CN" sz="2400" b="0" i="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cm</m:t>
                      </m:r>
                      <m:r>
                        <a:rPr kumimoji="1" lang="en-US" altLang="zh-CN" sz="2400" b="0" i="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p>
                        <m:sSupPr>
                          <m:ctrlPr>
                            <a:rPr kumimoji="1" lang="en-US" altLang="zh-CN" sz="24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pPr>
                        <m:e>
                          <m:r>
                            <m:rPr>
                              <m:sty m:val="p"/>
                            </m:rPr>
                            <a:rPr kumimoji="1" lang="en-US" altLang="zh-CN" sz="2400" b="0" i="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s</m:t>
                          </m:r>
                        </m:e>
                        <m:sup>
                          <m:r>
                            <a:rPr kumimoji="1" lang="en-US" altLang="zh-CN" sz="2400" b="0" i="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−2</m:t>
                          </m:r>
                        </m:sup>
                      </m:sSup>
                      <m:r>
                        <a:rPr kumimoji="1" lang="en-US" altLang="zh-CN" sz="2400" b="0" i="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b>
                        <m:sSubPr>
                          <m:ctrlPr>
                            <a:rPr kumimoji="1" lang="en-US" altLang="zh-CN" sz="24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kumimoji="1" lang="en-US" altLang="zh-CN" sz="24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𝑔</m:t>
                          </m:r>
                        </m:e>
                        <m:sub>
                          <m:r>
                            <a:rPr kumimoji="1" lang="en-US" altLang="zh-CN" sz="24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1</m:t>
                          </m:r>
                        </m:sub>
                      </m:sSub>
                      <m:r>
                        <a:rPr kumimoji="1" lang="en-US" altLang="zh-CN" sz="24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=980</m:t>
                      </m:r>
                      <m:r>
                        <a:rPr kumimoji="1" lang="en-US" altLang="zh-CN" sz="24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.2</m:t>
                      </m:r>
                      <m:r>
                        <a:rPr kumimoji="1" lang="en-US" altLang="zh-CN" sz="24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kumimoji="1" lang="en-US" altLang="zh-CN" sz="24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0.2</m:t>
                      </m:r>
                      <m:r>
                        <a:rPr kumimoji="1" lang="en-US" altLang="zh-CN" sz="24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 </m:t>
                      </m:r>
                      <m:r>
                        <m:rPr>
                          <m:sty m:val="p"/>
                        </m:rPr>
                        <a:rPr kumimoji="1" lang="en-US" altLang="zh-CN" sz="240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cm</m:t>
                      </m:r>
                      <m:r>
                        <a:rPr kumimoji="1" lang="en-US" altLang="zh-CN" sz="240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p>
                        <m:sSupPr>
                          <m:ctrlPr>
                            <a:rPr kumimoji="1" lang="en-US" altLang="zh-CN" sz="24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pPr>
                        <m:e>
                          <m:r>
                            <m:rPr>
                              <m:sty m:val="p"/>
                            </m:rPr>
                            <a:rPr kumimoji="1" lang="en-US" altLang="zh-CN" sz="240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s</m:t>
                          </m:r>
                        </m:e>
                        <m:sup>
                          <m:r>
                            <a:rPr kumimoji="1" lang="en-US" altLang="zh-CN" sz="240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−2</m:t>
                          </m:r>
                        </m:sup>
                      </m:sSup>
                      <m:r>
                        <a:rPr kumimoji="1" lang="en-US" altLang="zh-CN" sz="24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b>
                        <m:sSubPr>
                          <m:ctrlPr>
                            <a:rPr kumimoji="1" lang="en-US" altLang="zh-CN" sz="24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kumimoji="1" lang="en-US" altLang="zh-CN" sz="24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𝑔</m:t>
                          </m:r>
                        </m:e>
                        <m:sub>
                          <m:r>
                            <a:rPr kumimoji="1" lang="en-US" altLang="zh-CN" sz="24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1</m:t>
                          </m:r>
                        </m:sub>
                      </m:sSub>
                      <m:r>
                        <a:rPr kumimoji="1" lang="en-US" altLang="zh-CN" sz="24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=9</m:t>
                      </m:r>
                      <m:r>
                        <a:rPr kumimoji="1" lang="en-US" altLang="zh-CN" sz="24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77.63</m:t>
                      </m:r>
                      <m:r>
                        <a:rPr kumimoji="1" lang="en-US" altLang="zh-CN" sz="24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kumimoji="1" lang="en-US" altLang="zh-CN" sz="24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0.03</m:t>
                      </m:r>
                      <m:r>
                        <a:rPr kumimoji="1" lang="en-US" altLang="zh-CN" sz="24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 </m:t>
                      </m:r>
                      <m:r>
                        <m:rPr>
                          <m:sty m:val="p"/>
                        </m:rPr>
                        <a:rPr kumimoji="1" lang="en-US" altLang="zh-CN" sz="240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cm</m:t>
                      </m:r>
                      <m:r>
                        <a:rPr kumimoji="1" lang="en-US" altLang="zh-CN" sz="240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p>
                        <m:sSupPr>
                          <m:ctrlPr>
                            <a:rPr kumimoji="1" lang="en-US" altLang="zh-CN" sz="24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pPr>
                        <m:e>
                          <m:r>
                            <m:rPr>
                              <m:sty m:val="p"/>
                            </m:rPr>
                            <a:rPr kumimoji="1" lang="en-US" altLang="zh-CN" sz="240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s</m:t>
                          </m:r>
                        </m:e>
                        <m:sup>
                          <m:r>
                            <a:rPr kumimoji="1" lang="en-US" altLang="zh-CN" sz="240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−2</m:t>
                          </m:r>
                        </m:sup>
                      </m:sSup>
                    </m:oMath>
                  </m:oMathPara>
                </a14:m>
                <a:endParaRPr kumimoji="1" lang="zh-CN" altLang="en-US"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11" name="文本框 10">
                <a:extLst>
                  <a:ext uri="{FF2B5EF4-FFF2-40B4-BE49-F238E27FC236}">
                    <a16:creationId xmlns:a16="http://schemas.microsoft.com/office/drawing/2014/main" id="{0C8DEF99-EE19-3180-6E9A-3E0E5D6879BC}"/>
                  </a:ext>
                </a:extLst>
              </p:cNvPr>
              <p:cNvSpPr txBox="1">
                <a:spLocks noRot="1" noChangeAspect="1" noMove="1" noResize="1" noEditPoints="1" noAdjustHandles="1" noChangeArrowheads="1" noChangeShapeType="1" noTextEdit="1"/>
              </p:cNvSpPr>
              <p:nvPr>
                <p:custDataLst>
                  <p:tags r:id="rId21"/>
                </p:custDataLst>
              </p:nvPr>
            </p:nvSpPr>
            <p:spPr>
              <a:xfrm>
                <a:off x="1223492" y="3610728"/>
                <a:ext cx="11069488" cy="642938"/>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84967161-301A-C7C6-E93F-A6B5DB784B8F}"/>
                  </a:ext>
                </a:extLst>
              </p:cNvPr>
              <p:cNvSpPr txBox="1"/>
              <p:nvPr>
                <p:custDataLst>
                  <p:tags r:id="rId6"/>
                </p:custDataLst>
              </p:nvPr>
            </p:nvSpPr>
            <p:spPr>
              <a:xfrm>
                <a:off x="1353766" y="4491435"/>
                <a:ext cx="10782300" cy="642938"/>
              </a:xfrm>
              <a:prstGeom prst="rect">
                <a:avLst/>
              </a:prstGeom>
              <a:noFill/>
            </p:spPr>
            <p:txBody>
              <a:bodyPr vert="horz" rtlCol="0" anchor="ctr" anchorCtr="0">
                <a:no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kumimoji="1" lang="en-US" altLang="zh-CN" sz="24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𝑔</m:t>
                          </m:r>
                        </m:e>
                        <m:sub>
                          <m:r>
                            <a:rPr kumimoji="1" lang="en-US" altLang="zh-CN" sz="24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1</m:t>
                          </m:r>
                        </m:sub>
                      </m:sSub>
                      <m:r>
                        <a:rPr kumimoji="1" lang="en-US" altLang="zh-CN" sz="24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=980±2 </m:t>
                      </m:r>
                      <m:r>
                        <m:rPr>
                          <m:sty m:val="p"/>
                        </m:rPr>
                        <a:rPr kumimoji="1" lang="en-US" altLang="zh-CN" sz="2400" b="0" i="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cm</m:t>
                      </m:r>
                      <m:r>
                        <a:rPr kumimoji="1" lang="en-US" altLang="zh-CN" sz="2400" b="0" i="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p>
                        <m:sSupPr>
                          <m:ctrlPr>
                            <a:rPr kumimoji="1" lang="en-US" altLang="zh-CN" sz="24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pPr>
                        <m:e>
                          <m:r>
                            <m:rPr>
                              <m:sty m:val="p"/>
                            </m:rPr>
                            <a:rPr kumimoji="1" lang="en-US" altLang="zh-CN" sz="2400" b="0" i="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s</m:t>
                          </m:r>
                        </m:e>
                        <m:sup>
                          <m:r>
                            <a:rPr kumimoji="1" lang="en-US" altLang="zh-CN" sz="2400" b="0" i="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−2</m:t>
                          </m:r>
                        </m:sup>
                      </m:sSup>
                      <m:r>
                        <a:rPr kumimoji="1" lang="en-US" altLang="zh-CN" sz="2400" b="0" i="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b>
                        <m:sSubPr>
                          <m:ctrlPr>
                            <a:rPr kumimoji="1" lang="en-US" altLang="zh-CN" sz="24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kumimoji="1" lang="en-US" altLang="zh-CN" sz="24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𝑔</m:t>
                          </m:r>
                        </m:e>
                        <m:sub>
                          <m:r>
                            <a:rPr kumimoji="1" lang="en-US" altLang="zh-CN" sz="24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1</m:t>
                          </m:r>
                        </m:sub>
                      </m:sSub>
                      <m:r>
                        <a:rPr kumimoji="1" lang="en-US" altLang="zh-CN" sz="24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=980</m:t>
                      </m:r>
                      <m:r>
                        <a:rPr kumimoji="1" lang="en-US" altLang="zh-CN" sz="24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.0</m:t>
                      </m:r>
                      <m:r>
                        <a:rPr kumimoji="1" lang="en-US" altLang="zh-CN" sz="24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kumimoji="1" lang="en-US" altLang="zh-CN" sz="24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0.2</m:t>
                      </m:r>
                      <m:r>
                        <a:rPr kumimoji="1" lang="en-US" altLang="zh-CN" sz="24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 </m:t>
                      </m:r>
                      <m:r>
                        <m:rPr>
                          <m:sty m:val="p"/>
                        </m:rPr>
                        <a:rPr kumimoji="1" lang="en-US" altLang="zh-CN" sz="240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cm</m:t>
                      </m:r>
                      <m:r>
                        <a:rPr kumimoji="1" lang="en-US" altLang="zh-CN" sz="240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p>
                        <m:sSupPr>
                          <m:ctrlPr>
                            <a:rPr kumimoji="1" lang="en-US" altLang="zh-CN" sz="24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pPr>
                        <m:e>
                          <m:r>
                            <m:rPr>
                              <m:sty m:val="p"/>
                            </m:rPr>
                            <a:rPr kumimoji="1" lang="en-US" altLang="zh-CN" sz="240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s</m:t>
                          </m:r>
                        </m:e>
                        <m:sup>
                          <m:r>
                            <a:rPr kumimoji="1" lang="en-US" altLang="zh-CN" sz="240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−2</m:t>
                          </m:r>
                        </m:sup>
                      </m:sSup>
                      <m:r>
                        <a:rPr kumimoji="1" lang="en-US" altLang="zh-CN" sz="24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b>
                        <m:sSubPr>
                          <m:ctrlPr>
                            <a:rPr kumimoji="1" lang="en-US" altLang="zh-CN" sz="24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kumimoji="1" lang="en-US" altLang="zh-CN" sz="24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𝑔</m:t>
                          </m:r>
                        </m:e>
                        <m:sub>
                          <m:r>
                            <a:rPr kumimoji="1" lang="en-US" altLang="zh-CN" sz="24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1</m:t>
                          </m:r>
                        </m:sub>
                      </m:sSub>
                      <m:r>
                        <a:rPr kumimoji="1" lang="en-US" altLang="zh-CN" sz="24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=98</m:t>
                      </m:r>
                      <m:r>
                        <a:rPr kumimoji="1" lang="en-US" altLang="zh-CN" sz="24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1.04</m:t>
                      </m:r>
                      <m:r>
                        <a:rPr kumimoji="1" lang="en-US" altLang="zh-CN" sz="24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kumimoji="1" lang="en-US" altLang="zh-CN" sz="24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0.03</m:t>
                      </m:r>
                      <m:r>
                        <a:rPr kumimoji="1" lang="en-US" altLang="zh-CN" sz="24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 </m:t>
                      </m:r>
                      <m:r>
                        <m:rPr>
                          <m:sty m:val="p"/>
                        </m:rPr>
                        <a:rPr kumimoji="1" lang="en-US" altLang="zh-CN" sz="240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cm</m:t>
                      </m:r>
                      <m:r>
                        <a:rPr kumimoji="1" lang="en-US" altLang="zh-CN" sz="240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p>
                        <m:sSupPr>
                          <m:ctrlPr>
                            <a:rPr kumimoji="1" lang="en-US" altLang="zh-CN" sz="24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pPr>
                        <m:e>
                          <m:r>
                            <m:rPr>
                              <m:sty m:val="p"/>
                            </m:rPr>
                            <a:rPr kumimoji="1" lang="en-US" altLang="zh-CN" sz="240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s</m:t>
                          </m:r>
                        </m:e>
                        <m:sup>
                          <m:r>
                            <a:rPr kumimoji="1" lang="en-US" altLang="zh-CN" sz="240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−2</m:t>
                          </m:r>
                        </m:sup>
                      </m:sSup>
                    </m:oMath>
                  </m:oMathPara>
                </a14:m>
                <a:endParaRPr kumimoji="1" lang="zh-CN" altLang="en-US"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12" name="文本框 11">
                <a:extLst>
                  <a:ext uri="{FF2B5EF4-FFF2-40B4-BE49-F238E27FC236}">
                    <a16:creationId xmlns:a16="http://schemas.microsoft.com/office/drawing/2014/main" id="{84967161-301A-C7C6-E93F-A6B5DB784B8F}"/>
                  </a:ext>
                </a:extLst>
              </p:cNvPr>
              <p:cNvSpPr txBox="1">
                <a:spLocks noRot="1" noChangeAspect="1" noMove="1" noResize="1" noEditPoints="1" noAdjustHandles="1" noChangeArrowheads="1" noChangeShapeType="1" noTextEdit="1"/>
              </p:cNvSpPr>
              <p:nvPr>
                <p:custDataLst>
                  <p:tags r:id="rId23"/>
                </p:custDataLst>
              </p:nvPr>
            </p:nvSpPr>
            <p:spPr>
              <a:xfrm>
                <a:off x="1353766" y="4491435"/>
                <a:ext cx="10782300" cy="642938"/>
              </a:xfrm>
              <a:prstGeom prst="rect">
                <a:avLst/>
              </a:prstGeom>
              <a:blipFill>
                <a:blip r:embed="rId24"/>
                <a:stretch>
                  <a:fillRect b="-19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A00CC9E7-EAF2-F1C2-860A-7881193285FD}"/>
                  </a:ext>
                </a:extLst>
              </p:cNvPr>
              <p:cNvSpPr txBox="1"/>
              <p:nvPr>
                <p:custDataLst>
                  <p:tags r:id="rId7"/>
                </p:custDataLst>
              </p:nvPr>
            </p:nvSpPr>
            <p:spPr>
              <a:xfrm>
                <a:off x="1353766" y="5353249"/>
                <a:ext cx="10782300" cy="642938"/>
              </a:xfrm>
              <a:prstGeom prst="rect">
                <a:avLst/>
              </a:prstGeom>
              <a:noFill/>
            </p:spPr>
            <p:txBody>
              <a:bodyPr vert="horz" rtlCol="0" anchor="ctr" anchorCtr="0">
                <a:no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kumimoji="1" lang="en-US" altLang="zh-CN" sz="24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𝑔</m:t>
                          </m:r>
                        </m:e>
                        <m:sub>
                          <m:r>
                            <a:rPr kumimoji="1" lang="en-US" altLang="zh-CN" sz="24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1</m:t>
                          </m:r>
                        </m:sub>
                      </m:sSub>
                      <m:r>
                        <a:rPr kumimoji="1" lang="en-US" altLang="zh-CN" sz="24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=982±2 </m:t>
                      </m:r>
                      <m:r>
                        <m:rPr>
                          <m:sty m:val="p"/>
                        </m:rPr>
                        <a:rPr kumimoji="1" lang="en-US" altLang="zh-CN" sz="2400" b="0" i="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cm</m:t>
                      </m:r>
                      <m:r>
                        <a:rPr kumimoji="1" lang="en-US" altLang="zh-CN" sz="2400" b="0" i="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p>
                        <m:sSupPr>
                          <m:ctrlPr>
                            <a:rPr kumimoji="1" lang="en-US" altLang="zh-CN" sz="24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pPr>
                        <m:e>
                          <m:r>
                            <m:rPr>
                              <m:sty m:val="p"/>
                            </m:rPr>
                            <a:rPr kumimoji="1" lang="en-US" altLang="zh-CN" sz="2400" b="0" i="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s</m:t>
                          </m:r>
                        </m:e>
                        <m:sup>
                          <m:r>
                            <a:rPr kumimoji="1" lang="en-US" altLang="zh-CN" sz="2400" b="0" i="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−2</m:t>
                          </m:r>
                        </m:sup>
                      </m:sSup>
                      <m:r>
                        <a:rPr kumimoji="1" lang="en-US" altLang="zh-CN" sz="2400" b="0" i="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b>
                        <m:sSubPr>
                          <m:ctrlPr>
                            <a:rPr kumimoji="1" lang="en-US" altLang="zh-CN" sz="24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kumimoji="1" lang="en-US" altLang="zh-CN" sz="24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𝑔</m:t>
                          </m:r>
                        </m:e>
                        <m:sub>
                          <m:r>
                            <a:rPr kumimoji="1" lang="en-US" altLang="zh-CN" sz="24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1</m:t>
                          </m:r>
                        </m:sub>
                      </m:sSub>
                      <m:r>
                        <a:rPr kumimoji="1" lang="en-US" altLang="zh-CN" sz="24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=98</m:t>
                      </m:r>
                      <m:r>
                        <a:rPr kumimoji="1" lang="en-US" altLang="zh-CN" sz="24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3.2</m:t>
                      </m:r>
                      <m:r>
                        <a:rPr kumimoji="1" lang="en-US" altLang="zh-CN" sz="24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kumimoji="1" lang="en-US" altLang="zh-CN" sz="24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0.2</m:t>
                      </m:r>
                      <m:r>
                        <a:rPr kumimoji="1" lang="en-US" altLang="zh-CN" sz="24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 </m:t>
                      </m:r>
                      <m:r>
                        <m:rPr>
                          <m:sty m:val="p"/>
                        </m:rPr>
                        <a:rPr kumimoji="1" lang="en-US" altLang="zh-CN" sz="240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cm</m:t>
                      </m:r>
                      <m:r>
                        <a:rPr kumimoji="1" lang="en-US" altLang="zh-CN" sz="240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p>
                        <m:sSupPr>
                          <m:ctrlPr>
                            <a:rPr kumimoji="1" lang="en-US" altLang="zh-CN" sz="24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pPr>
                        <m:e>
                          <m:r>
                            <m:rPr>
                              <m:sty m:val="p"/>
                            </m:rPr>
                            <a:rPr kumimoji="1" lang="en-US" altLang="zh-CN" sz="240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s</m:t>
                          </m:r>
                        </m:e>
                        <m:sup>
                          <m:r>
                            <a:rPr kumimoji="1" lang="en-US" altLang="zh-CN" sz="240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−2</m:t>
                          </m:r>
                        </m:sup>
                      </m:sSup>
                      <m:r>
                        <a:rPr kumimoji="1" lang="en-US" altLang="zh-CN" sz="24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b>
                        <m:sSubPr>
                          <m:ctrlPr>
                            <a:rPr kumimoji="1" lang="en-US" altLang="zh-CN" sz="24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kumimoji="1" lang="en-US" altLang="zh-CN" sz="24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𝑔</m:t>
                          </m:r>
                        </m:e>
                        <m:sub>
                          <m:r>
                            <a:rPr kumimoji="1" lang="en-US" altLang="zh-CN" sz="24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1</m:t>
                          </m:r>
                        </m:sub>
                      </m:sSub>
                      <m:r>
                        <a:rPr kumimoji="1" lang="en-US" altLang="zh-CN" sz="24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=9</m:t>
                      </m:r>
                      <m:r>
                        <a:rPr kumimoji="1" lang="en-US" altLang="zh-CN" sz="240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7</m:t>
                      </m:r>
                      <m:r>
                        <a:rPr kumimoji="1" lang="en-US" altLang="zh-CN" sz="24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7.63</m:t>
                      </m:r>
                      <m:r>
                        <a:rPr kumimoji="1" lang="en-US" altLang="zh-CN" sz="24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kumimoji="1" lang="en-US" altLang="zh-CN" sz="24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0.03</m:t>
                      </m:r>
                      <m:r>
                        <a:rPr kumimoji="1" lang="en-US" altLang="zh-CN" sz="24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 </m:t>
                      </m:r>
                      <m:r>
                        <m:rPr>
                          <m:sty m:val="p"/>
                        </m:rPr>
                        <a:rPr kumimoji="1" lang="en-US" altLang="zh-CN" sz="240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cm</m:t>
                      </m:r>
                      <m:r>
                        <a:rPr kumimoji="1" lang="en-US" altLang="zh-CN" sz="240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p>
                        <m:sSupPr>
                          <m:ctrlPr>
                            <a:rPr kumimoji="1" lang="en-US" altLang="zh-CN" sz="24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pPr>
                        <m:e>
                          <m:r>
                            <m:rPr>
                              <m:sty m:val="p"/>
                            </m:rPr>
                            <a:rPr kumimoji="1" lang="en-US" altLang="zh-CN" sz="240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s</m:t>
                          </m:r>
                        </m:e>
                        <m:sup>
                          <m:r>
                            <a:rPr kumimoji="1" lang="en-US" altLang="zh-CN" sz="240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−2</m:t>
                          </m:r>
                        </m:sup>
                      </m:sSup>
                    </m:oMath>
                  </m:oMathPara>
                </a14:m>
                <a:endParaRPr kumimoji="1" lang="zh-CN" altLang="en-US"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13" name="文本框 12">
                <a:extLst>
                  <a:ext uri="{FF2B5EF4-FFF2-40B4-BE49-F238E27FC236}">
                    <a16:creationId xmlns:a16="http://schemas.microsoft.com/office/drawing/2014/main" id="{A00CC9E7-EAF2-F1C2-860A-7881193285FD}"/>
                  </a:ext>
                </a:extLst>
              </p:cNvPr>
              <p:cNvSpPr txBox="1">
                <a:spLocks noRot="1" noChangeAspect="1" noMove="1" noResize="1" noEditPoints="1" noAdjustHandles="1" noChangeArrowheads="1" noChangeShapeType="1" noTextEdit="1"/>
              </p:cNvSpPr>
              <p:nvPr>
                <p:custDataLst>
                  <p:tags r:id="rId25"/>
                </p:custDataLst>
              </p:nvPr>
            </p:nvSpPr>
            <p:spPr>
              <a:xfrm>
                <a:off x="1353766" y="5353249"/>
                <a:ext cx="10782300" cy="642938"/>
              </a:xfrm>
              <a:prstGeom prst="rect">
                <a:avLst/>
              </a:prstGeom>
              <a:blipFill>
                <a:blip r:embed="rId26"/>
                <a:stretch>
                  <a:fillRect/>
                </a:stretch>
              </a:blipFill>
            </p:spPr>
            <p:txBody>
              <a:bodyPr/>
              <a:lstStyle/>
              <a:p>
                <a:r>
                  <a:rPr lang="zh-CN" altLang="en-US">
                    <a:noFill/>
                  </a:rPr>
                  <a:t> </a:t>
                </a:r>
              </a:p>
            </p:txBody>
          </p:sp>
        </mc:Fallback>
      </mc:AlternateContent>
      <p:sp>
        <p:nvSpPr>
          <p:cNvPr id="14" name="椭圆 13">
            <a:extLst>
              <a:ext uri="{FF2B5EF4-FFF2-40B4-BE49-F238E27FC236}">
                <a16:creationId xmlns:a16="http://schemas.microsoft.com/office/drawing/2014/main" id="{9F723FBC-89DA-9A58-E726-9AF6BA04BF43}"/>
              </a:ext>
            </a:extLst>
          </p:cNvPr>
          <p:cNvSpPr>
            <a:spLocks noChangeAspect="1"/>
          </p:cNvSpPr>
          <p:nvPr>
            <p:custDataLst>
              <p:tags r:id="rId8"/>
            </p:custDataLst>
          </p:nvPr>
        </p:nvSpPr>
        <p:spPr>
          <a:xfrm>
            <a:off x="839416"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椭圆 14">
            <a:extLst>
              <a:ext uri="{FF2B5EF4-FFF2-40B4-BE49-F238E27FC236}">
                <a16:creationId xmlns:a16="http://schemas.microsoft.com/office/drawing/2014/main" id="{02B7610B-EACA-07A0-E83C-D0636E61AB8A}"/>
              </a:ext>
            </a:extLst>
          </p:cNvPr>
          <p:cNvSpPr>
            <a:spLocks noChangeAspect="1"/>
          </p:cNvSpPr>
          <p:nvPr>
            <p:custDataLst>
              <p:tags r:id="rId9"/>
            </p:custDataLst>
          </p:nvPr>
        </p:nvSpPr>
        <p:spPr>
          <a:xfrm>
            <a:off x="839416"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椭圆 15">
            <a:extLst>
              <a:ext uri="{FF2B5EF4-FFF2-40B4-BE49-F238E27FC236}">
                <a16:creationId xmlns:a16="http://schemas.microsoft.com/office/drawing/2014/main" id="{63E2DBF3-9EA4-B9E9-020C-7D23EBB375D2}"/>
              </a:ext>
            </a:extLst>
          </p:cNvPr>
          <p:cNvSpPr>
            <a:spLocks noChangeAspect="1"/>
          </p:cNvSpPr>
          <p:nvPr>
            <p:custDataLst>
              <p:tags r:id="rId10"/>
            </p:custDataLst>
          </p:nvPr>
        </p:nvSpPr>
        <p:spPr>
          <a:xfrm>
            <a:off x="839416"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椭圆 16">
            <a:extLst>
              <a:ext uri="{FF2B5EF4-FFF2-40B4-BE49-F238E27FC236}">
                <a16:creationId xmlns:a16="http://schemas.microsoft.com/office/drawing/2014/main" id="{86F7DD5A-C014-20D4-B80E-24679E07B4AC}"/>
              </a:ext>
            </a:extLst>
          </p:cNvPr>
          <p:cNvSpPr>
            <a:spLocks noChangeAspect="1"/>
          </p:cNvSpPr>
          <p:nvPr>
            <p:custDataLst>
              <p:tags r:id="rId11"/>
            </p:custDataLst>
          </p:nvPr>
        </p:nvSpPr>
        <p:spPr>
          <a:xfrm>
            <a:off x="839416" y="54221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圆角矩形 17">
            <a:extLst>
              <a:ext uri="{FF2B5EF4-FFF2-40B4-BE49-F238E27FC236}">
                <a16:creationId xmlns:a16="http://schemas.microsoft.com/office/drawing/2014/main" id="{EEB7FA1A-DBE1-1FDF-4617-B69F4C87C9E3}"/>
              </a:ext>
            </a:extLst>
          </p:cNvPr>
          <p:cNvSpPr/>
          <p:nvPr>
            <p:custDataLst>
              <p:tags r:id="rId12"/>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pic>
        <p:nvPicPr>
          <p:cNvPr id="3" name="图片 2">
            <a:extLst>
              <a:ext uri="{FF2B5EF4-FFF2-40B4-BE49-F238E27FC236}">
                <a16:creationId xmlns:a16="http://schemas.microsoft.com/office/drawing/2014/main" id="{7E7F7641-1394-53C0-BA95-0A838C887BF2}"/>
              </a:ext>
            </a:extLst>
          </p:cNvPr>
          <p:cNvPicPr>
            <a:picLocks/>
          </p:cNvPicPr>
          <p:nvPr>
            <p:custDataLst>
              <p:tags r:id="rId13"/>
            </p:custDataLst>
          </p:nvPr>
        </p:nvPicPr>
        <p:blipFill>
          <a:blip r:embed="rId27"/>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4165000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Text Box 3">
            <a:extLst>
              <a:ext uri="{FF2B5EF4-FFF2-40B4-BE49-F238E27FC236}">
                <a16:creationId xmlns:a16="http://schemas.microsoft.com/office/drawing/2014/main" id="{15F162A9-ACBA-5CC1-BF87-CE707BC08FF1}"/>
              </a:ext>
            </a:extLst>
          </p:cNvPr>
          <p:cNvSpPr txBox="1">
            <a:spLocks noChangeArrowheads="1"/>
          </p:cNvSpPr>
          <p:nvPr/>
        </p:nvSpPr>
        <p:spPr bwMode="auto">
          <a:xfrm>
            <a:off x="2879725" y="6092826"/>
            <a:ext cx="18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2000"/>
          </a:p>
        </p:txBody>
      </p:sp>
      <p:sp>
        <p:nvSpPr>
          <p:cNvPr id="39940" name="Text Box 4">
            <a:extLst>
              <a:ext uri="{FF2B5EF4-FFF2-40B4-BE49-F238E27FC236}">
                <a16:creationId xmlns:a16="http://schemas.microsoft.com/office/drawing/2014/main" id="{9C420DC6-9C95-334F-2838-6536B7FE062B}"/>
              </a:ext>
            </a:extLst>
          </p:cNvPr>
          <p:cNvSpPr txBox="1">
            <a:spLocks noChangeArrowheads="1"/>
          </p:cNvSpPr>
          <p:nvPr/>
        </p:nvSpPr>
        <p:spPr bwMode="auto">
          <a:xfrm>
            <a:off x="719944" y="848808"/>
            <a:ext cx="112807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dirty="0">
                <a:solidFill>
                  <a:srgbClr val="003365"/>
                </a:solidFill>
                <a:ea typeface="Microsoft YaHei" panose="020B0503020204020204" pitchFamily="34" charset="-122"/>
                <a:cs typeface="Times New Roman" panose="02020603050405020304" pitchFamily="18" charset="0"/>
              </a:rPr>
              <a:t>当物体长度在</a:t>
            </a:r>
            <a:r>
              <a:rPr lang="en-US" altLang="zh-CN" sz="3200" dirty="0">
                <a:solidFill>
                  <a:srgbClr val="FF0000"/>
                </a:solidFill>
                <a:ea typeface="Microsoft YaHei" panose="020B0503020204020204" pitchFamily="34" charset="-122"/>
                <a:cs typeface="Times New Roman" panose="02020603050405020304" pitchFamily="18" charset="0"/>
              </a:rPr>
              <a:t>24 mm</a:t>
            </a:r>
            <a:r>
              <a:rPr lang="zh-CN" altLang="en-US" sz="3200" dirty="0">
                <a:solidFill>
                  <a:srgbClr val="003365"/>
                </a:solidFill>
                <a:ea typeface="Microsoft YaHei" panose="020B0503020204020204" pitchFamily="34" charset="-122"/>
                <a:cs typeface="Times New Roman" panose="02020603050405020304" pitchFamily="18" charset="0"/>
              </a:rPr>
              <a:t>与</a:t>
            </a:r>
            <a:r>
              <a:rPr lang="en-US" altLang="zh-CN" sz="3200" dirty="0">
                <a:solidFill>
                  <a:srgbClr val="FF0000"/>
                </a:solidFill>
                <a:ea typeface="Microsoft YaHei" panose="020B0503020204020204" pitchFamily="34" charset="-122"/>
                <a:cs typeface="Times New Roman" panose="02020603050405020304" pitchFamily="18" charset="0"/>
              </a:rPr>
              <a:t>25 mm</a:t>
            </a:r>
            <a:r>
              <a:rPr lang="zh-CN" altLang="en-US" sz="3200" dirty="0">
                <a:solidFill>
                  <a:srgbClr val="003365"/>
                </a:solidFill>
                <a:ea typeface="Microsoft YaHei" panose="020B0503020204020204" pitchFamily="34" charset="-122"/>
                <a:cs typeface="Times New Roman" panose="02020603050405020304" pitchFamily="18" charset="0"/>
              </a:rPr>
              <a:t>之间时，读数为</a:t>
            </a:r>
            <a:r>
              <a:rPr lang="en-US" altLang="zh-CN" sz="3200" dirty="0">
                <a:solidFill>
                  <a:srgbClr val="FF0000"/>
                </a:solidFill>
                <a:ea typeface="Microsoft YaHei" panose="020B0503020204020204" pitchFamily="34" charset="-122"/>
                <a:cs typeface="Times New Roman" panose="02020603050405020304" pitchFamily="18" charset="0"/>
              </a:rPr>
              <a:t>24.X mm</a:t>
            </a:r>
          </a:p>
        </p:txBody>
      </p:sp>
      <p:sp>
        <p:nvSpPr>
          <p:cNvPr id="39941" name="Text Box 5">
            <a:extLst>
              <a:ext uri="{FF2B5EF4-FFF2-40B4-BE49-F238E27FC236}">
                <a16:creationId xmlns:a16="http://schemas.microsoft.com/office/drawing/2014/main" id="{532B6929-874A-4E85-5502-9CCEFEB5976F}"/>
              </a:ext>
            </a:extLst>
          </p:cNvPr>
          <p:cNvSpPr txBox="1">
            <a:spLocks noChangeArrowheads="1"/>
          </p:cNvSpPr>
          <p:nvPr/>
        </p:nvSpPr>
        <p:spPr bwMode="auto">
          <a:xfrm>
            <a:off x="2127744" y="6009192"/>
            <a:ext cx="793651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kumimoji="1" sz="3600">
                <a:solidFill>
                  <a:srgbClr val="003365"/>
                </a:solidFill>
                <a:ea typeface="仿宋_GB2312" panose="02010609030101010101" pitchFamily="49" charset="-122"/>
              </a:defRPr>
            </a:lvl1pPr>
            <a:lvl2pPr marL="742950" indent="-285750" eaLnBrk="0" hangingPunct="0">
              <a:defRPr kumimoji="1" sz="2400">
                <a:latin typeface="Times New Roman" panose="02020603050405020304" pitchFamily="18" charset="0"/>
                <a:ea typeface="宋体" panose="02010600030101010101" pitchFamily="2" charset="-122"/>
              </a:defRPr>
            </a:lvl2pPr>
            <a:lvl3pPr marL="1143000" indent="-228600" eaLnBrk="0" hangingPunct="0">
              <a:defRPr kumimoji="1" sz="2400">
                <a:latin typeface="Times New Roman" panose="02020603050405020304" pitchFamily="18" charset="0"/>
                <a:ea typeface="宋体" panose="02010600030101010101" pitchFamily="2" charset="-122"/>
              </a:defRPr>
            </a:lvl3pPr>
            <a:lvl4pPr marL="1600200" indent="-228600" eaLnBrk="0" hangingPunct="0">
              <a:defRPr kumimoji="1" sz="2400">
                <a:latin typeface="Times New Roman" panose="02020603050405020304" pitchFamily="18" charset="0"/>
                <a:ea typeface="宋体" panose="02010600030101010101" pitchFamily="2" charset="-122"/>
              </a:defRPr>
            </a:lvl4pPr>
            <a:lvl5pPr marL="2057400" indent="-228600" eaLnBrk="0" hangingPunct="0">
              <a:defRPr kumimoji="1" sz="2400">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9pPr>
          </a:lstStyle>
          <a:p>
            <a:r>
              <a:rPr lang="zh-CN" altLang="en-US" sz="3200" dirty="0">
                <a:latin typeface="Times New Roman" panose="02020603050405020304" pitchFamily="18" charset="0"/>
                <a:ea typeface="Microsoft YaHei" panose="020B0503020204020204" pitchFamily="34" charset="-122"/>
                <a:cs typeface="Times New Roman" panose="02020603050405020304" pitchFamily="18" charset="0"/>
              </a:rPr>
              <a:t>当读数正好为</a:t>
            </a:r>
            <a:r>
              <a:rPr lang="en-US" altLang="zh-CN" sz="3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24 mm</a:t>
            </a:r>
            <a:r>
              <a:rPr lang="zh-CN" altLang="en-US" sz="3200" dirty="0">
                <a:latin typeface="Times New Roman" panose="02020603050405020304" pitchFamily="18" charset="0"/>
                <a:ea typeface="Microsoft YaHei" panose="020B0503020204020204" pitchFamily="34" charset="-122"/>
                <a:cs typeface="Times New Roman" panose="02020603050405020304" pitchFamily="18" charset="0"/>
              </a:rPr>
              <a:t>时读数为</a:t>
            </a:r>
            <a:r>
              <a:rPr lang="en-US" altLang="zh-CN" sz="3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24.0 mm</a:t>
            </a:r>
          </a:p>
        </p:txBody>
      </p:sp>
      <p:grpSp>
        <p:nvGrpSpPr>
          <p:cNvPr id="5" name="组合 4">
            <a:extLst>
              <a:ext uri="{FF2B5EF4-FFF2-40B4-BE49-F238E27FC236}">
                <a16:creationId xmlns:a16="http://schemas.microsoft.com/office/drawing/2014/main" id="{BC0FB845-91AC-B166-BEA7-C3B391C432B8}"/>
              </a:ext>
            </a:extLst>
          </p:cNvPr>
          <p:cNvGrpSpPr/>
          <p:nvPr/>
        </p:nvGrpSpPr>
        <p:grpSpPr>
          <a:xfrm>
            <a:off x="2009328" y="1773461"/>
            <a:ext cx="8173344" cy="3963669"/>
            <a:chOff x="2207568" y="1769587"/>
            <a:chExt cx="8173344" cy="3963669"/>
          </a:xfrm>
        </p:grpSpPr>
        <p:pic>
          <p:nvPicPr>
            <p:cNvPr id="39938" name="Picture 2" descr="米尺">
              <a:extLst>
                <a:ext uri="{FF2B5EF4-FFF2-40B4-BE49-F238E27FC236}">
                  <a16:creationId xmlns:a16="http://schemas.microsoft.com/office/drawing/2014/main" id="{20E2D0B1-70E3-1067-5ECC-B1D5A545FF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300" t="37007" r="2902" b="18081"/>
            <a:stretch/>
          </p:blipFill>
          <p:spPr bwMode="auto">
            <a:xfrm>
              <a:off x="2207568" y="2550542"/>
              <a:ext cx="8173344" cy="3182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descr="米尺">
              <a:extLst>
                <a:ext uri="{FF2B5EF4-FFF2-40B4-BE49-F238E27FC236}">
                  <a16:creationId xmlns:a16="http://schemas.microsoft.com/office/drawing/2014/main" id="{6D3B6825-D99F-9CFC-54DB-4CFDE0BB8B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547" t="28240" r="35155" b="63786"/>
            <a:stretch/>
          </p:blipFill>
          <p:spPr bwMode="auto">
            <a:xfrm>
              <a:off x="3687016" y="1769587"/>
              <a:ext cx="3633119" cy="760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9942" name="Text Box 6">
            <a:extLst>
              <a:ext uri="{FF2B5EF4-FFF2-40B4-BE49-F238E27FC236}">
                <a16:creationId xmlns:a16="http://schemas.microsoft.com/office/drawing/2014/main" id="{2EC9E2B9-73C0-34DA-D6A3-0D3B08032771}"/>
              </a:ext>
            </a:extLst>
          </p:cNvPr>
          <p:cNvSpPr txBox="1">
            <a:spLocks noChangeArrowheads="1"/>
          </p:cNvSpPr>
          <p:nvPr/>
        </p:nvSpPr>
        <p:spPr bwMode="auto">
          <a:xfrm>
            <a:off x="4371082" y="1840210"/>
            <a:ext cx="201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dirty="0">
                <a:solidFill>
                  <a:srgbClr val="0B00FF"/>
                </a:solidFill>
                <a:latin typeface="Microsoft YaHei" panose="020B0503020204020204" pitchFamily="34" charset="-122"/>
                <a:ea typeface="Microsoft YaHei" panose="020B0503020204020204" pitchFamily="34" charset="-122"/>
              </a:rPr>
              <a:t>被测物体</a:t>
            </a:r>
          </a:p>
        </p:txBody>
      </p:sp>
      <p:sp>
        <p:nvSpPr>
          <p:cNvPr id="39943" name="Text Box 3">
            <a:extLst>
              <a:ext uri="{FF2B5EF4-FFF2-40B4-BE49-F238E27FC236}">
                <a16:creationId xmlns:a16="http://schemas.microsoft.com/office/drawing/2014/main" id="{CB819795-B983-82BE-9541-A6EAD503DB71}"/>
              </a:ext>
            </a:extLst>
          </p:cNvPr>
          <p:cNvSpPr txBox="1">
            <a:spLocks noChangeArrowheads="1"/>
          </p:cNvSpPr>
          <p:nvPr/>
        </p:nvSpPr>
        <p:spPr bwMode="auto">
          <a:xfrm>
            <a:off x="5303838" y="5013325"/>
            <a:ext cx="37449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i="1" dirty="0">
                <a:solidFill>
                  <a:srgbClr val="CC0000"/>
                </a:solidFill>
                <a:ea typeface="仿宋_GB2312" panose="02010609030101010101" pitchFamily="49" charset="-122"/>
                <a:cs typeface="Times New Roman" panose="02020603050405020304" pitchFamily="18" charset="0"/>
              </a:rPr>
              <a:t>*</a:t>
            </a:r>
            <a:r>
              <a:rPr lang="zh-CN" altLang="en-US" sz="3200" dirty="0">
                <a:solidFill>
                  <a:srgbClr val="CC0000"/>
                </a:solidFill>
                <a:ea typeface="Microsoft YaHei" panose="020B0503020204020204" pitchFamily="34" charset="-122"/>
                <a:cs typeface="Times New Roman" panose="02020603050405020304" pitchFamily="18" charset="0"/>
              </a:rPr>
              <a:t>分辨率是</a:t>
            </a:r>
            <a:r>
              <a:rPr lang="en-US" altLang="zh-CN" sz="3200" dirty="0">
                <a:solidFill>
                  <a:srgbClr val="CC0000"/>
                </a:solidFill>
                <a:ea typeface="Microsoft YaHei" panose="020B0503020204020204" pitchFamily="34" charset="-122"/>
                <a:cs typeface="Times New Roman" panose="02020603050405020304" pitchFamily="18" charset="0"/>
              </a:rPr>
              <a:t> </a:t>
            </a:r>
            <a:r>
              <a:rPr lang="en-US" altLang="zh-CN" sz="3200" b="1" dirty="0">
                <a:solidFill>
                  <a:srgbClr val="0B00FF"/>
                </a:solidFill>
                <a:ea typeface="Microsoft YaHei" panose="020B0503020204020204" pitchFamily="34" charset="-122"/>
                <a:cs typeface="Times New Roman" panose="02020603050405020304" pitchFamily="18" charset="0"/>
              </a:rPr>
              <a:t>0.1mm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3">
            <a:extLst>
              <a:ext uri="{FF2B5EF4-FFF2-40B4-BE49-F238E27FC236}">
                <a16:creationId xmlns:a16="http://schemas.microsoft.com/office/drawing/2014/main" id="{E2219080-F069-BC9C-99D6-FF4E0DF08669}"/>
              </a:ext>
            </a:extLst>
          </p:cNvPr>
          <p:cNvSpPr>
            <a:spLocks noGrp="1" noChangeArrowheads="1"/>
          </p:cNvSpPr>
          <p:nvPr>
            <p:ph type="body" sz="half" idx="1"/>
          </p:nvPr>
        </p:nvSpPr>
        <p:spPr>
          <a:xfrm>
            <a:off x="349146" y="1406158"/>
            <a:ext cx="10441160" cy="1555995"/>
          </a:xfrm>
        </p:spPr>
        <p:txBody>
          <a:bodyPr>
            <a:noAutofit/>
          </a:bodyPr>
          <a:lstStyle/>
          <a:p>
            <a:pPr lvl="2">
              <a:lnSpc>
                <a:spcPct val="160000"/>
              </a:lnSpc>
              <a:buFont typeface="Wingdings" pitchFamily="2" charset="2"/>
              <a:buChar char="Ø"/>
            </a:pPr>
            <a:r>
              <a:rPr lang="zh-CN" altLang="en-US" sz="3200" dirty="0">
                <a:solidFill>
                  <a:srgbClr val="003366"/>
                </a:solidFill>
                <a:latin typeface="Microsoft YaHei" panose="020B0503020204020204" pitchFamily="34" charset="-122"/>
                <a:ea typeface="Microsoft YaHei" panose="020B0503020204020204" pitchFamily="34" charset="-122"/>
              </a:rPr>
              <a:t>测量就是把待测物理量与作为计量单位的同类已知量相比较，找出被测量是单位的多少倍的过程</a:t>
            </a:r>
            <a:r>
              <a:rPr lang="zh-CN" altLang="en-US" sz="3200" dirty="0">
                <a:solidFill>
                  <a:srgbClr val="003366"/>
                </a:solidFill>
                <a:ea typeface="仿宋_GB2312" panose="02010609030101010101" pitchFamily="49" charset="-122"/>
              </a:rPr>
              <a:t>。</a:t>
            </a:r>
          </a:p>
        </p:txBody>
      </p:sp>
      <p:sp>
        <p:nvSpPr>
          <p:cNvPr id="10244" name="Rectangle 4">
            <a:extLst>
              <a:ext uri="{FF2B5EF4-FFF2-40B4-BE49-F238E27FC236}">
                <a16:creationId xmlns:a16="http://schemas.microsoft.com/office/drawing/2014/main" id="{938D87A7-F529-E1E0-D636-2642CA4980C0}"/>
              </a:ext>
            </a:extLst>
          </p:cNvPr>
          <p:cNvSpPr>
            <a:spLocks noChangeArrowheads="1"/>
          </p:cNvSpPr>
          <p:nvPr/>
        </p:nvSpPr>
        <p:spPr bwMode="auto">
          <a:xfrm>
            <a:off x="381185" y="4293096"/>
            <a:ext cx="8883168" cy="648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lvl="2">
              <a:buFont typeface="Wingdings" pitchFamily="2" charset="2"/>
              <a:buChar char="Ø"/>
            </a:pPr>
            <a:r>
              <a:rPr lang="zh-CN" altLang="en-US" sz="3200" dirty="0">
                <a:solidFill>
                  <a:srgbClr val="003366"/>
                </a:solidFill>
                <a:latin typeface="Microsoft YaHei" panose="020B0503020204020204" pitchFamily="34" charset="-122"/>
                <a:ea typeface="Microsoft YaHei" panose="020B0503020204020204" pitchFamily="34" charset="-122"/>
              </a:rPr>
              <a:t>测量的要素：</a:t>
            </a:r>
            <a:r>
              <a:rPr lang="zh-CN" altLang="en-US" sz="3200" dirty="0">
                <a:solidFill>
                  <a:srgbClr val="FF0000"/>
                </a:solidFill>
                <a:latin typeface="Microsoft YaHei" panose="020B0503020204020204" pitchFamily="34" charset="-122"/>
                <a:ea typeface="Microsoft YaHei" panose="020B0503020204020204" pitchFamily="34" charset="-122"/>
              </a:rPr>
              <a:t>对象，单位，方法，准确度</a:t>
            </a:r>
            <a:endParaRPr lang="zh-CN" altLang="en-US" sz="3200" b="0" dirty="0">
              <a:latin typeface="Microsoft YaHei" panose="020B0503020204020204" pitchFamily="34" charset="-122"/>
              <a:ea typeface="Microsoft YaHei" panose="020B0503020204020204" pitchFamily="34" charset="-122"/>
            </a:endParaRPr>
          </a:p>
        </p:txBody>
      </p:sp>
      <p:sp>
        <p:nvSpPr>
          <p:cNvPr id="10245" name="Rectangle 5">
            <a:extLst>
              <a:ext uri="{FF2B5EF4-FFF2-40B4-BE49-F238E27FC236}">
                <a16:creationId xmlns:a16="http://schemas.microsoft.com/office/drawing/2014/main" id="{14743D45-A496-3487-37AC-05F10AD5C6D8}"/>
              </a:ext>
            </a:extLst>
          </p:cNvPr>
          <p:cNvSpPr>
            <a:spLocks noChangeArrowheads="1"/>
          </p:cNvSpPr>
          <p:nvPr/>
        </p:nvSpPr>
        <p:spPr bwMode="auto">
          <a:xfrm>
            <a:off x="375320" y="3282766"/>
            <a:ext cx="64008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lvl="2">
              <a:buFont typeface="Wingdings" pitchFamily="2" charset="2"/>
              <a:buChar char="Ø"/>
            </a:pPr>
            <a:r>
              <a:rPr lang="zh-CN" altLang="en-US" sz="3200" dirty="0">
                <a:solidFill>
                  <a:srgbClr val="003366"/>
                </a:solidFill>
                <a:latin typeface="Microsoft YaHei" panose="020B0503020204020204" pitchFamily="34" charset="-122"/>
                <a:ea typeface="Microsoft YaHei" panose="020B0503020204020204" pitchFamily="34" charset="-122"/>
              </a:rPr>
              <a:t>倍数→ 读数</a:t>
            </a:r>
            <a:r>
              <a:rPr lang="en-US" altLang="zh-CN" sz="3200" dirty="0">
                <a:solidFill>
                  <a:srgbClr val="003366"/>
                </a:solidFill>
                <a:latin typeface="Microsoft YaHei" panose="020B0503020204020204" pitchFamily="34" charset="-122"/>
                <a:ea typeface="Microsoft YaHei" panose="020B0503020204020204" pitchFamily="34" charset="-122"/>
              </a:rPr>
              <a:t>+</a:t>
            </a:r>
            <a:r>
              <a:rPr lang="zh-CN" altLang="en-US" sz="3200" dirty="0">
                <a:solidFill>
                  <a:srgbClr val="003366"/>
                </a:solidFill>
                <a:latin typeface="Microsoft YaHei" panose="020B0503020204020204" pitchFamily="34" charset="-122"/>
                <a:ea typeface="Microsoft YaHei" panose="020B0503020204020204" pitchFamily="34" charset="-122"/>
              </a:rPr>
              <a:t>单位→数据</a:t>
            </a:r>
            <a:r>
              <a:rPr lang="zh-CN" altLang="en-US" sz="3200" b="0" dirty="0">
                <a:latin typeface="Microsoft YaHei" panose="020B0503020204020204" pitchFamily="34" charset="-122"/>
                <a:ea typeface="Microsoft YaHei" panose="020B0503020204020204" pitchFamily="34" charset="-122"/>
              </a:rPr>
              <a:t> </a:t>
            </a:r>
          </a:p>
        </p:txBody>
      </p:sp>
      <p:sp>
        <p:nvSpPr>
          <p:cNvPr id="4" name="Rectangle 2">
            <a:extLst>
              <a:ext uri="{FF2B5EF4-FFF2-40B4-BE49-F238E27FC236}">
                <a16:creationId xmlns:a16="http://schemas.microsoft.com/office/drawing/2014/main" id="{77B84D1D-DD37-209F-336F-481918EAC389}"/>
              </a:ext>
            </a:extLst>
          </p:cNvPr>
          <p:cNvSpPr txBox="1">
            <a:spLocks noChangeArrowheads="1"/>
          </p:cNvSpPr>
          <p:nvPr/>
        </p:nvSpPr>
        <p:spPr>
          <a:xfrm>
            <a:off x="316075" y="347373"/>
            <a:ext cx="3259645" cy="57891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rgbClr val="FF3300"/>
              </a:buClr>
              <a:buSzPct val="130000"/>
            </a:pPr>
            <a:r>
              <a:rPr lang="zh-CN" altLang="en-US" sz="4000" dirty="0">
                <a:solidFill>
                  <a:srgbClr val="003365"/>
                </a:solidFill>
                <a:latin typeface="SimHei" panose="02010609060101010101" pitchFamily="49" charset="-122"/>
                <a:ea typeface="SimHei" panose="02010609060101010101" pitchFamily="49" charset="-122"/>
              </a:rPr>
              <a:t>测量的含义</a:t>
            </a:r>
          </a:p>
        </p:txBody>
      </p:sp>
      <p:grpSp>
        <p:nvGrpSpPr>
          <p:cNvPr id="5" name="组合 4">
            <a:extLst>
              <a:ext uri="{FF2B5EF4-FFF2-40B4-BE49-F238E27FC236}">
                <a16:creationId xmlns:a16="http://schemas.microsoft.com/office/drawing/2014/main" id="{10FA1B70-4DD9-57E8-54C6-D688B9F03AD1}"/>
              </a:ext>
            </a:extLst>
          </p:cNvPr>
          <p:cNvGrpSpPr/>
          <p:nvPr/>
        </p:nvGrpSpPr>
        <p:grpSpPr>
          <a:xfrm>
            <a:off x="284205" y="78031"/>
            <a:ext cx="5488477" cy="1117600"/>
            <a:chOff x="123567" y="53615"/>
            <a:chExt cx="5488477" cy="1117600"/>
          </a:xfrm>
        </p:grpSpPr>
        <p:pic>
          <p:nvPicPr>
            <p:cNvPr id="6" name="图片 5">
              <a:extLst>
                <a:ext uri="{FF2B5EF4-FFF2-40B4-BE49-F238E27FC236}">
                  <a16:creationId xmlns:a16="http://schemas.microsoft.com/office/drawing/2014/main" id="{98B72352-E305-060D-FCD3-059EA2B41591}"/>
                </a:ext>
              </a:extLst>
            </p:cNvPr>
            <p:cNvPicPr>
              <a:picLocks noChangeAspect="1"/>
            </p:cNvPicPr>
            <p:nvPr/>
          </p:nvPicPr>
          <p:blipFill>
            <a:blip r:embed="rId3"/>
            <a:stretch>
              <a:fillRect/>
            </a:stretch>
          </p:blipFill>
          <p:spPr>
            <a:xfrm>
              <a:off x="4443644" y="53615"/>
              <a:ext cx="1168400" cy="1117600"/>
            </a:xfrm>
            <a:prstGeom prst="rect">
              <a:avLst/>
            </a:prstGeom>
          </p:spPr>
        </p:pic>
        <p:cxnSp>
          <p:nvCxnSpPr>
            <p:cNvPr id="7" name="直线连接符 6">
              <a:extLst>
                <a:ext uri="{FF2B5EF4-FFF2-40B4-BE49-F238E27FC236}">
                  <a16:creationId xmlns:a16="http://schemas.microsoft.com/office/drawing/2014/main" id="{1D91FECD-0C43-23C8-00EF-06120716C371}"/>
                </a:ext>
              </a:extLst>
            </p:cNvPr>
            <p:cNvCxnSpPr>
              <a:cxnSpLocks/>
            </p:cNvCxnSpPr>
            <p:nvPr/>
          </p:nvCxnSpPr>
          <p:spPr>
            <a:xfrm>
              <a:off x="123567" y="1061128"/>
              <a:ext cx="5455822" cy="0"/>
            </a:xfrm>
            <a:prstGeom prst="line">
              <a:avLst/>
            </a:prstGeom>
            <a:ln w="28575">
              <a:solidFill>
                <a:srgbClr val="2F5597"/>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10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31CA7ECB-D81E-D31F-CC6F-89D6A296DC0B}"/>
              </a:ext>
            </a:extLst>
          </p:cNvPr>
          <p:cNvSpPr txBox="1">
            <a:spLocks noChangeArrowheads="1"/>
          </p:cNvSpPr>
          <p:nvPr/>
        </p:nvSpPr>
        <p:spPr>
          <a:xfrm>
            <a:off x="316075" y="347373"/>
            <a:ext cx="3259645" cy="57891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rgbClr val="FF3300"/>
              </a:buClr>
              <a:buSzPct val="130000"/>
            </a:pPr>
            <a:r>
              <a:rPr lang="zh-CN" altLang="en-US" sz="4000" dirty="0">
                <a:solidFill>
                  <a:srgbClr val="003365"/>
                </a:solidFill>
                <a:latin typeface="SimHei" panose="02010609060101010101" pitchFamily="49" charset="-122"/>
                <a:ea typeface="SimHei" panose="02010609060101010101" pitchFamily="49" charset="-122"/>
              </a:rPr>
              <a:t>测量的分类</a:t>
            </a:r>
          </a:p>
        </p:txBody>
      </p:sp>
      <p:grpSp>
        <p:nvGrpSpPr>
          <p:cNvPr id="3" name="组合 2">
            <a:extLst>
              <a:ext uri="{FF2B5EF4-FFF2-40B4-BE49-F238E27FC236}">
                <a16:creationId xmlns:a16="http://schemas.microsoft.com/office/drawing/2014/main" id="{51C32E4A-D464-DB1E-1AA0-D7B416A4292D}"/>
              </a:ext>
            </a:extLst>
          </p:cNvPr>
          <p:cNvGrpSpPr/>
          <p:nvPr/>
        </p:nvGrpSpPr>
        <p:grpSpPr>
          <a:xfrm>
            <a:off x="284205" y="78031"/>
            <a:ext cx="5488477" cy="1117600"/>
            <a:chOff x="123567" y="53615"/>
            <a:chExt cx="5488477" cy="1117600"/>
          </a:xfrm>
        </p:grpSpPr>
        <p:pic>
          <p:nvPicPr>
            <p:cNvPr id="4" name="图片 3">
              <a:extLst>
                <a:ext uri="{FF2B5EF4-FFF2-40B4-BE49-F238E27FC236}">
                  <a16:creationId xmlns:a16="http://schemas.microsoft.com/office/drawing/2014/main" id="{4B536068-BEB1-FA3A-2F1A-7DF87BA30878}"/>
                </a:ext>
              </a:extLst>
            </p:cNvPr>
            <p:cNvPicPr>
              <a:picLocks noChangeAspect="1"/>
            </p:cNvPicPr>
            <p:nvPr/>
          </p:nvPicPr>
          <p:blipFill>
            <a:blip r:embed="rId3"/>
            <a:stretch>
              <a:fillRect/>
            </a:stretch>
          </p:blipFill>
          <p:spPr>
            <a:xfrm>
              <a:off x="4443644" y="53615"/>
              <a:ext cx="1168400" cy="1117600"/>
            </a:xfrm>
            <a:prstGeom prst="rect">
              <a:avLst/>
            </a:prstGeom>
          </p:spPr>
        </p:pic>
        <p:cxnSp>
          <p:nvCxnSpPr>
            <p:cNvPr id="5" name="直线连接符 4">
              <a:extLst>
                <a:ext uri="{FF2B5EF4-FFF2-40B4-BE49-F238E27FC236}">
                  <a16:creationId xmlns:a16="http://schemas.microsoft.com/office/drawing/2014/main" id="{D1B26F7B-1050-B4FF-3266-948A281A92EE}"/>
                </a:ext>
              </a:extLst>
            </p:cNvPr>
            <p:cNvCxnSpPr>
              <a:cxnSpLocks/>
            </p:cNvCxnSpPr>
            <p:nvPr/>
          </p:nvCxnSpPr>
          <p:spPr>
            <a:xfrm>
              <a:off x="123567" y="1061128"/>
              <a:ext cx="5455822" cy="0"/>
            </a:xfrm>
            <a:prstGeom prst="line">
              <a:avLst/>
            </a:prstGeom>
            <a:ln w="28575">
              <a:solidFill>
                <a:srgbClr val="2F5597"/>
              </a:solidFill>
            </a:ln>
          </p:spPr>
          <p:style>
            <a:lnRef idx="1">
              <a:schemeClr val="accent1"/>
            </a:lnRef>
            <a:fillRef idx="0">
              <a:schemeClr val="accent1"/>
            </a:fillRef>
            <a:effectRef idx="0">
              <a:schemeClr val="accent1"/>
            </a:effectRef>
            <a:fontRef idx="minor">
              <a:schemeClr val="tx1"/>
            </a:fontRef>
          </p:style>
        </p:cxnSp>
      </p:grpSp>
      <p:sp>
        <p:nvSpPr>
          <p:cNvPr id="24" name="矩形 23">
            <a:extLst>
              <a:ext uri="{FF2B5EF4-FFF2-40B4-BE49-F238E27FC236}">
                <a16:creationId xmlns:a16="http://schemas.microsoft.com/office/drawing/2014/main" id="{6FDDDF09-F288-91D3-4087-6446DAFD35ED}"/>
              </a:ext>
            </a:extLst>
          </p:cNvPr>
          <p:cNvSpPr/>
          <p:nvPr/>
        </p:nvSpPr>
        <p:spPr>
          <a:xfrm>
            <a:off x="898978" y="1598161"/>
            <a:ext cx="4486770" cy="1754273"/>
          </a:xfrm>
          <a:prstGeom prst="rect">
            <a:avLst/>
          </a:prstGeom>
          <a:solidFill>
            <a:srgbClr val="F2992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4C9A23AC-226F-E6C2-3F30-27D361973B66}"/>
              </a:ext>
            </a:extLst>
          </p:cNvPr>
          <p:cNvSpPr/>
          <p:nvPr/>
        </p:nvSpPr>
        <p:spPr>
          <a:xfrm>
            <a:off x="865748" y="4356711"/>
            <a:ext cx="5436954" cy="1754273"/>
          </a:xfrm>
          <a:prstGeom prst="rect">
            <a:avLst/>
          </a:prstGeom>
          <a:solidFill>
            <a:srgbClr val="279EB7"/>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6" name="文本框 25">
            <a:extLst>
              <a:ext uri="{FF2B5EF4-FFF2-40B4-BE49-F238E27FC236}">
                <a16:creationId xmlns:a16="http://schemas.microsoft.com/office/drawing/2014/main" id="{D886D19B-8114-A26F-B4BA-F2AFC6B3DC47}"/>
              </a:ext>
            </a:extLst>
          </p:cNvPr>
          <p:cNvSpPr txBox="1"/>
          <p:nvPr/>
        </p:nvSpPr>
        <p:spPr>
          <a:xfrm>
            <a:off x="1163323" y="1878712"/>
            <a:ext cx="514586" cy="1077218"/>
          </a:xfrm>
          <a:prstGeom prst="rect">
            <a:avLst/>
          </a:prstGeom>
          <a:noFill/>
        </p:spPr>
        <p:txBody>
          <a:bodyPr wrap="square" rtlCol="0">
            <a:spAutoFit/>
          </a:bodyPr>
          <a:lstStyle/>
          <a:p>
            <a:r>
              <a:rPr lang="zh-CN" altLang="en-US" sz="3200" dirty="0">
                <a:solidFill>
                  <a:schemeClr val="bg1"/>
                </a:solidFill>
                <a:latin typeface="Microsoft YaHei" panose="020B0503020204020204" pitchFamily="34" charset="-122"/>
                <a:ea typeface="Microsoft YaHei" panose="020B0503020204020204" pitchFamily="34" charset="-122"/>
              </a:rPr>
              <a:t>方法</a:t>
            </a:r>
          </a:p>
        </p:txBody>
      </p:sp>
      <p:cxnSp>
        <p:nvCxnSpPr>
          <p:cNvPr id="27" name="直线连接符 26">
            <a:extLst>
              <a:ext uri="{FF2B5EF4-FFF2-40B4-BE49-F238E27FC236}">
                <a16:creationId xmlns:a16="http://schemas.microsoft.com/office/drawing/2014/main" id="{CFC4FBB0-7A37-0E97-0EAE-FCFB1405955D}"/>
              </a:ext>
            </a:extLst>
          </p:cNvPr>
          <p:cNvCxnSpPr>
            <a:cxnSpLocks/>
          </p:cNvCxnSpPr>
          <p:nvPr/>
        </p:nvCxnSpPr>
        <p:spPr>
          <a:xfrm>
            <a:off x="1957431" y="1824349"/>
            <a:ext cx="0" cy="117740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910A434E-709D-89E3-83D2-EFD82D9EB5C3}"/>
              </a:ext>
            </a:extLst>
          </p:cNvPr>
          <p:cNvSpPr txBox="1"/>
          <p:nvPr/>
        </p:nvSpPr>
        <p:spPr>
          <a:xfrm>
            <a:off x="2456840" y="1717763"/>
            <a:ext cx="1838490" cy="584775"/>
          </a:xfrm>
          <a:prstGeom prst="rect">
            <a:avLst/>
          </a:prstGeom>
          <a:noFill/>
        </p:spPr>
        <p:txBody>
          <a:bodyPr wrap="square" rtlCol="0">
            <a:spAutoFit/>
          </a:bodyPr>
          <a:lstStyle/>
          <a:p>
            <a:r>
              <a:rPr lang="zh-CN" altLang="en-US" sz="3200" dirty="0">
                <a:solidFill>
                  <a:schemeClr val="bg1"/>
                </a:solidFill>
                <a:latin typeface="Microsoft YaHei" panose="020B0503020204020204" pitchFamily="34" charset="-122"/>
                <a:ea typeface="Microsoft YaHei" panose="020B0503020204020204" pitchFamily="34" charset="-122"/>
              </a:rPr>
              <a:t>直接测量</a:t>
            </a:r>
          </a:p>
        </p:txBody>
      </p:sp>
      <p:sp>
        <p:nvSpPr>
          <p:cNvPr id="29" name="文本框 28">
            <a:extLst>
              <a:ext uri="{FF2B5EF4-FFF2-40B4-BE49-F238E27FC236}">
                <a16:creationId xmlns:a16="http://schemas.microsoft.com/office/drawing/2014/main" id="{75803ECC-49AC-E868-0C05-383110542880}"/>
              </a:ext>
            </a:extLst>
          </p:cNvPr>
          <p:cNvSpPr txBox="1"/>
          <p:nvPr/>
        </p:nvSpPr>
        <p:spPr>
          <a:xfrm>
            <a:off x="2461826" y="2581606"/>
            <a:ext cx="1838490" cy="584775"/>
          </a:xfrm>
          <a:prstGeom prst="rect">
            <a:avLst/>
          </a:prstGeom>
          <a:noFill/>
        </p:spPr>
        <p:txBody>
          <a:bodyPr wrap="square" rtlCol="0">
            <a:spAutoFit/>
          </a:bodyPr>
          <a:lstStyle/>
          <a:p>
            <a:r>
              <a:rPr lang="zh-CN" altLang="en-US" sz="3200" dirty="0">
                <a:solidFill>
                  <a:schemeClr val="bg1"/>
                </a:solidFill>
                <a:latin typeface="Microsoft YaHei" panose="020B0503020204020204" pitchFamily="34" charset="-122"/>
                <a:ea typeface="Microsoft YaHei" panose="020B0503020204020204" pitchFamily="34" charset="-122"/>
              </a:rPr>
              <a:t>间接测量</a:t>
            </a:r>
          </a:p>
        </p:txBody>
      </p:sp>
      <p:sp>
        <p:nvSpPr>
          <p:cNvPr id="30" name="文本框 29">
            <a:extLst>
              <a:ext uri="{FF2B5EF4-FFF2-40B4-BE49-F238E27FC236}">
                <a16:creationId xmlns:a16="http://schemas.microsoft.com/office/drawing/2014/main" id="{D9942F5F-8106-F638-3E85-43A18CB0B2C3}"/>
              </a:ext>
            </a:extLst>
          </p:cNvPr>
          <p:cNvSpPr txBox="1"/>
          <p:nvPr/>
        </p:nvSpPr>
        <p:spPr>
          <a:xfrm>
            <a:off x="1103842" y="4695238"/>
            <a:ext cx="514586" cy="1077218"/>
          </a:xfrm>
          <a:prstGeom prst="rect">
            <a:avLst/>
          </a:prstGeom>
          <a:noFill/>
        </p:spPr>
        <p:txBody>
          <a:bodyPr wrap="square" rtlCol="0">
            <a:spAutoFit/>
          </a:bodyPr>
          <a:lstStyle/>
          <a:p>
            <a:r>
              <a:rPr lang="zh-CN" altLang="en-US" sz="3200" dirty="0">
                <a:solidFill>
                  <a:schemeClr val="bg1"/>
                </a:solidFill>
                <a:latin typeface="Microsoft YaHei" panose="020B0503020204020204" pitchFamily="34" charset="-122"/>
                <a:ea typeface="Microsoft YaHei" panose="020B0503020204020204" pitchFamily="34" charset="-122"/>
              </a:rPr>
              <a:t>条件</a:t>
            </a:r>
          </a:p>
        </p:txBody>
      </p:sp>
      <p:cxnSp>
        <p:nvCxnSpPr>
          <p:cNvPr id="31" name="直线连接符 30">
            <a:extLst>
              <a:ext uri="{FF2B5EF4-FFF2-40B4-BE49-F238E27FC236}">
                <a16:creationId xmlns:a16="http://schemas.microsoft.com/office/drawing/2014/main" id="{C49E1769-1F67-31AB-44C9-C2948D39B693}"/>
              </a:ext>
            </a:extLst>
          </p:cNvPr>
          <p:cNvCxnSpPr>
            <a:cxnSpLocks/>
          </p:cNvCxnSpPr>
          <p:nvPr/>
        </p:nvCxnSpPr>
        <p:spPr>
          <a:xfrm>
            <a:off x="1925768" y="4695238"/>
            <a:ext cx="0" cy="117740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E81BEAC7-86B5-B075-5B9B-87FF67F26AC8}"/>
              </a:ext>
            </a:extLst>
          </p:cNvPr>
          <p:cNvSpPr txBox="1"/>
          <p:nvPr/>
        </p:nvSpPr>
        <p:spPr>
          <a:xfrm>
            <a:off x="2100299" y="4517333"/>
            <a:ext cx="2670509" cy="584775"/>
          </a:xfrm>
          <a:prstGeom prst="rect">
            <a:avLst/>
          </a:prstGeom>
          <a:noFill/>
        </p:spPr>
        <p:txBody>
          <a:bodyPr wrap="square" rtlCol="0">
            <a:spAutoFit/>
          </a:bodyPr>
          <a:lstStyle/>
          <a:p>
            <a:r>
              <a:rPr lang="zh-CN" altLang="en-US" sz="3200" dirty="0">
                <a:solidFill>
                  <a:schemeClr val="bg1"/>
                </a:solidFill>
                <a:latin typeface="Microsoft YaHei" panose="020B0503020204020204" pitchFamily="34" charset="-122"/>
                <a:ea typeface="Microsoft YaHei" panose="020B0503020204020204" pitchFamily="34" charset="-122"/>
              </a:rPr>
              <a:t>等精度测量</a:t>
            </a:r>
          </a:p>
        </p:txBody>
      </p:sp>
      <p:sp>
        <p:nvSpPr>
          <p:cNvPr id="33" name="文本框 32">
            <a:extLst>
              <a:ext uri="{FF2B5EF4-FFF2-40B4-BE49-F238E27FC236}">
                <a16:creationId xmlns:a16="http://schemas.microsoft.com/office/drawing/2014/main" id="{892E2F72-A259-938A-F1DF-36E69DC29932}"/>
              </a:ext>
            </a:extLst>
          </p:cNvPr>
          <p:cNvSpPr txBox="1"/>
          <p:nvPr/>
        </p:nvSpPr>
        <p:spPr>
          <a:xfrm>
            <a:off x="2100299" y="5480068"/>
            <a:ext cx="3102555" cy="584775"/>
          </a:xfrm>
          <a:prstGeom prst="rect">
            <a:avLst/>
          </a:prstGeom>
          <a:noFill/>
        </p:spPr>
        <p:txBody>
          <a:bodyPr wrap="square" rtlCol="0">
            <a:spAutoFit/>
          </a:bodyPr>
          <a:lstStyle/>
          <a:p>
            <a:r>
              <a:rPr lang="zh-CN" altLang="en-US" sz="3200" dirty="0">
                <a:solidFill>
                  <a:schemeClr val="bg1"/>
                </a:solidFill>
                <a:latin typeface="Microsoft YaHei" panose="020B0503020204020204" pitchFamily="34" charset="-122"/>
                <a:ea typeface="Microsoft YaHei" panose="020B0503020204020204" pitchFamily="34" charset="-122"/>
              </a:rPr>
              <a:t>非等精度测量</a:t>
            </a:r>
          </a:p>
        </p:txBody>
      </p:sp>
      <p:sp>
        <p:nvSpPr>
          <p:cNvPr id="12292" name="Text Box 4">
            <a:extLst>
              <a:ext uri="{FF2B5EF4-FFF2-40B4-BE49-F238E27FC236}">
                <a16:creationId xmlns:a16="http://schemas.microsoft.com/office/drawing/2014/main" id="{6918C217-B08D-2776-919A-86A17B92493B}"/>
              </a:ext>
            </a:extLst>
          </p:cNvPr>
          <p:cNvSpPr txBox="1">
            <a:spLocks noChangeArrowheads="1"/>
          </p:cNvSpPr>
          <p:nvPr/>
        </p:nvSpPr>
        <p:spPr bwMode="auto">
          <a:xfrm>
            <a:off x="5275711" y="4475009"/>
            <a:ext cx="61599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400" dirty="0">
                <a:solidFill>
                  <a:schemeClr val="bg1"/>
                </a:solidFill>
                <a:latin typeface="Microsoft YaHei" panose="020B0503020204020204" pitchFamily="34" charset="-122"/>
                <a:ea typeface="Microsoft YaHei" panose="020B0503020204020204" pitchFamily="34" charset="-122"/>
              </a:rPr>
              <a:t>多次测量</a:t>
            </a:r>
            <a:endParaRPr lang="zh-CN" altLang="en-US" sz="2400" b="0" dirty="0">
              <a:solidFill>
                <a:schemeClr val="bg1"/>
              </a:solidFill>
              <a:latin typeface="Microsoft YaHei" panose="020B0503020204020204" pitchFamily="34" charset="-122"/>
              <a:ea typeface="Microsoft YaHei" panose="020B0503020204020204" pitchFamily="34" charset="-122"/>
            </a:endParaRPr>
          </a:p>
        </p:txBody>
      </p:sp>
      <p:sp>
        <p:nvSpPr>
          <p:cNvPr id="40" name="文本框 39">
            <a:extLst>
              <a:ext uri="{FF2B5EF4-FFF2-40B4-BE49-F238E27FC236}">
                <a16:creationId xmlns:a16="http://schemas.microsoft.com/office/drawing/2014/main" id="{BE2BC5A0-8E32-735C-CF78-849DEEABA5F8}"/>
              </a:ext>
            </a:extLst>
          </p:cNvPr>
          <p:cNvSpPr txBox="1"/>
          <p:nvPr/>
        </p:nvSpPr>
        <p:spPr>
          <a:xfrm>
            <a:off x="4295330" y="4444785"/>
            <a:ext cx="569387" cy="707886"/>
          </a:xfrm>
          <a:prstGeom prst="rect">
            <a:avLst/>
          </a:prstGeom>
          <a:noFill/>
        </p:spPr>
        <p:txBody>
          <a:bodyPr wrap="none" rtlCol="0">
            <a:spAutoFit/>
          </a:bodyPr>
          <a:lstStyle/>
          <a:p>
            <a:r>
              <a:rPr kumimoji="1" lang="zh-CN" altLang="en-US" sz="4000" dirty="0">
                <a:solidFill>
                  <a:schemeClr val="bg1"/>
                </a:solidFill>
              </a:rPr>
              <a:t>✓</a:t>
            </a:r>
          </a:p>
        </p:txBody>
      </p:sp>
      <p:sp>
        <p:nvSpPr>
          <p:cNvPr id="42" name="文本框 41">
            <a:extLst>
              <a:ext uri="{FF2B5EF4-FFF2-40B4-BE49-F238E27FC236}">
                <a16:creationId xmlns:a16="http://schemas.microsoft.com/office/drawing/2014/main" id="{E454768E-724D-027B-8184-D49CB890F942}"/>
              </a:ext>
            </a:extLst>
          </p:cNvPr>
          <p:cNvSpPr txBox="1"/>
          <p:nvPr/>
        </p:nvSpPr>
        <p:spPr>
          <a:xfrm>
            <a:off x="6597808" y="4789337"/>
            <a:ext cx="4714752" cy="584775"/>
          </a:xfrm>
          <a:prstGeom prst="rect">
            <a:avLst/>
          </a:prstGeom>
          <a:noFill/>
        </p:spPr>
        <p:txBody>
          <a:bodyPr wrap="none" rtlCol="0">
            <a:spAutoFit/>
          </a:bodyPr>
          <a:lstStyle/>
          <a:p>
            <a:r>
              <a:rPr lang="zh-CN" altLang="en-US" sz="3200" dirty="0">
                <a:solidFill>
                  <a:srgbClr val="003365"/>
                </a:solidFill>
                <a:latin typeface="Microsoft YaHei" panose="020B0503020204020204" pitchFamily="34" charset="-122"/>
                <a:ea typeface="Microsoft YaHei" panose="020B0503020204020204" pitchFamily="34" charset="-122"/>
              </a:rPr>
              <a:t>人员仪器等条件均无变化</a:t>
            </a:r>
          </a:p>
        </p:txBody>
      </p:sp>
      <p:sp>
        <p:nvSpPr>
          <p:cNvPr id="56" name="弧 55">
            <a:extLst>
              <a:ext uri="{FF2B5EF4-FFF2-40B4-BE49-F238E27FC236}">
                <a16:creationId xmlns:a16="http://schemas.microsoft.com/office/drawing/2014/main" id="{B2C266B5-12B3-DE99-2C81-61A111E60BAE}"/>
              </a:ext>
            </a:extLst>
          </p:cNvPr>
          <p:cNvSpPr/>
          <p:nvPr/>
        </p:nvSpPr>
        <p:spPr>
          <a:xfrm rot="558577">
            <a:off x="3673472" y="4073669"/>
            <a:ext cx="3816424" cy="1198161"/>
          </a:xfrm>
          <a:prstGeom prst="arc">
            <a:avLst>
              <a:gd name="adj1" fmla="val 10738608"/>
              <a:gd name="adj2" fmla="val 20898023"/>
            </a:avLst>
          </a:prstGeom>
          <a:ln w="571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58" name="文本框 57">
            <a:extLst>
              <a:ext uri="{FF2B5EF4-FFF2-40B4-BE49-F238E27FC236}">
                <a16:creationId xmlns:a16="http://schemas.microsoft.com/office/drawing/2014/main" id="{CE076059-3672-44AE-F7F7-2827F754EDFF}"/>
              </a:ext>
            </a:extLst>
          </p:cNvPr>
          <p:cNvSpPr txBox="1"/>
          <p:nvPr/>
        </p:nvSpPr>
        <p:spPr>
          <a:xfrm>
            <a:off x="5581684" y="1669387"/>
            <a:ext cx="6288901" cy="584775"/>
          </a:xfrm>
          <a:prstGeom prst="rect">
            <a:avLst/>
          </a:prstGeom>
          <a:noFill/>
        </p:spPr>
        <p:txBody>
          <a:bodyPr wrap="none" rtlCol="0">
            <a:spAutoFit/>
          </a:bodyPr>
          <a:lstStyle/>
          <a:p>
            <a:r>
              <a:rPr lang="zh-CN" altLang="en-US" sz="3200" dirty="0">
                <a:solidFill>
                  <a:srgbClr val="003365"/>
                </a:solidFill>
                <a:latin typeface="Microsoft YaHei" panose="020B0503020204020204" pitchFamily="34" charset="-122"/>
                <a:ea typeface="Microsoft YaHei" panose="020B0503020204020204" pitchFamily="34" charset="-122"/>
              </a:rPr>
              <a:t>仪器直接读数：如游标卡尺测长度</a:t>
            </a:r>
          </a:p>
        </p:txBody>
      </p:sp>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6ED27DBE-3790-2DA6-7DBA-8733A429CD45}"/>
                  </a:ext>
                </a:extLst>
              </p:cNvPr>
              <p:cNvSpPr txBox="1"/>
              <p:nvPr/>
            </p:nvSpPr>
            <p:spPr>
              <a:xfrm>
                <a:off x="5581683" y="2721128"/>
                <a:ext cx="6500113" cy="584775"/>
              </a:xfrm>
              <a:prstGeom prst="rect">
                <a:avLst/>
              </a:prstGeom>
              <a:noFill/>
            </p:spPr>
            <p:txBody>
              <a:bodyPr wrap="none" rtlCol="0">
                <a:spAutoFit/>
              </a:bodyPr>
              <a:lstStyle/>
              <a:p>
                <a:r>
                  <a:rPr lang="zh-CN" altLang="en-US" sz="3200" dirty="0">
                    <a:solidFill>
                      <a:srgbClr val="003365"/>
                    </a:solidFill>
                    <a:latin typeface="Microsoft YaHei" panose="020B0503020204020204" pitchFamily="34" charset="-122"/>
                    <a:ea typeface="Microsoft YaHei" panose="020B0503020204020204" pitchFamily="34" charset="-122"/>
                  </a:rPr>
                  <a:t>直接测量量的函数：如电阻</a:t>
                </a:r>
                <a14:m>
                  <m:oMath xmlns:m="http://schemas.openxmlformats.org/officeDocument/2006/math">
                    <m:r>
                      <a:rPr lang="en-US" altLang="zh-CN" sz="3200" i="1" dirty="0" smtClean="0">
                        <a:solidFill>
                          <a:srgbClr val="003365"/>
                        </a:solidFill>
                        <a:latin typeface="Cambria Math" panose="02040503050406030204" pitchFamily="18" charset="0"/>
                        <a:ea typeface="仿宋_GB2312" panose="02010609030101010101" pitchFamily="49" charset="-122"/>
                      </a:rPr>
                      <m:t>𝑅</m:t>
                    </m:r>
                    <m:r>
                      <a:rPr lang="en-US" altLang="zh-CN" sz="3200" i="1" dirty="0" smtClean="0">
                        <a:solidFill>
                          <a:srgbClr val="003365"/>
                        </a:solidFill>
                        <a:latin typeface="Cambria Math" panose="02040503050406030204" pitchFamily="18" charset="0"/>
                        <a:ea typeface="仿宋_GB2312" panose="02010609030101010101" pitchFamily="49" charset="-122"/>
                      </a:rPr>
                      <m:t>=</m:t>
                    </m:r>
                    <m:r>
                      <a:rPr lang="en-US" altLang="zh-CN" sz="3200" i="1" dirty="0">
                        <a:solidFill>
                          <a:srgbClr val="003365"/>
                        </a:solidFill>
                        <a:latin typeface="Cambria Math" panose="02040503050406030204" pitchFamily="18" charset="0"/>
                        <a:ea typeface="仿宋_GB2312" panose="02010609030101010101" pitchFamily="49" charset="-122"/>
                      </a:rPr>
                      <m:t>𝑉</m:t>
                    </m:r>
                    <m:r>
                      <a:rPr lang="en-US" altLang="zh-CN" sz="3200" i="1" dirty="0">
                        <a:solidFill>
                          <a:srgbClr val="003365"/>
                        </a:solidFill>
                        <a:latin typeface="Cambria Math" panose="02040503050406030204" pitchFamily="18" charset="0"/>
                        <a:ea typeface="仿宋_GB2312" panose="02010609030101010101" pitchFamily="49" charset="-122"/>
                      </a:rPr>
                      <m:t>/</m:t>
                    </m:r>
                    <m:r>
                      <a:rPr lang="en-US" altLang="zh-CN" sz="3200" i="1" dirty="0">
                        <a:solidFill>
                          <a:srgbClr val="003365"/>
                        </a:solidFill>
                        <a:latin typeface="Cambria Math" panose="02040503050406030204" pitchFamily="18" charset="0"/>
                        <a:ea typeface="仿宋_GB2312" panose="02010609030101010101" pitchFamily="49" charset="-122"/>
                      </a:rPr>
                      <m:t>𝐼</m:t>
                    </m:r>
                  </m:oMath>
                </a14:m>
                <a:endParaRPr lang="zh-CN" altLang="en-US" sz="3200" i="1" dirty="0">
                  <a:solidFill>
                    <a:srgbClr val="003365"/>
                  </a:solidFill>
                  <a:latin typeface="Microsoft YaHei" panose="020B0503020204020204" pitchFamily="34" charset="-122"/>
                  <a:ea typeface="Microsoft YaHei" panose="020B0503020204020204" pitchFamily="34" charset="-122"/>
                </a:endParaRPr>
              </a:p>
            </p:txBody>
          </p:sp>
        </mc:Choice>
        <mc:Fallback xmlns="">
          <p:sp>
            <p:nvSpPr>
              <p:cNvPr id="59" name="文本框 58">
                <a:extLst>
                  <a:ext uri="{FF2B5EF4-FFF2-40B4-BE49-F238E27FC236}">
                    <a16:creationId xmlns:a16="http://schemas.microsoft.com/office/drawing/2014/main" id="{6ED27DBE-3790-2DA6-7DBA-8733A429CD45}"/>
                  </a:ext>
                </a:extLst>
              </p:cNvPr>
              <p:cNvSpPr txBox="1">
                <a:spLocks noRot="1" noChangeAspect="1" noMove="1" noResize="1" noEditPoints="1" noAdjustHandles="1" noChangeArrowheads="1" noChangeShapeType="1" noTextEdit="1"/>
              </p:cNvSpPr>
              <p:nvPr/>
            </p:nvSpPr>
            <p:spPr>
              <a:xfrm>
                <a:off x="5581683" y="2721128"/>
                <a:ext cx="6500113" cy="584775"/>
              </a:xfrm>
              <a:prstGeom prst="rect">
                <a:avLst/>
              </a:prstGeom>
              <a:blipFill>
                <a:blip r:embed="rId4"/>
                <a:stretch>
                  <a:fillRect l="-2339" t="-12766" r="-390" b="-31915"/>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29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p:bldP spid="32" grpId="0"/>
      <p:bldP spid="33" grpId="0"/>
      <p:bldP spid="12292" grpId="0"/>
      <p:bldP spid="40" grpId="0"/>
      <p:bldP spid="42" grpId="0"/>
      <p:bldP spid="56" grpId="0" animBg="1"/>
      <p:bldP spid="58" grpId="0"/>
      <p:bldP spid="59" grpId="0"/>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339ACA-3A5B-E202-A94B-BEAC1EF60972}"/>
              </a:ext>
            </a:extLst>
          </p:cNvPr>
          <p:cNvSpPr txBox="1">
            <a:spLocks noChangeArrowheads="1"/>
          </p:cNvSpPr>
          <p:nvPr/>
        </p:nvSpPr>
        <p:spPr>
          <a:xfrm>
            <a:off x="316075" y="347373"/>
            <a:ext cx="1297103" cy="57891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rgbClr val="FF3300"/>
              </a:buClr>
              <a:buSzPct val="130000"/>
            </a:pPr>
            <a:r>
              <a:rPr lang="zh-CN" altLang="en-US" sz="4000" dirty="0">
                <a:solidFill>
                  <a:srgbClr val="003365"/>
                </a:solidFill>
                <a:latin typeface="SimHei" panose="02010609060101010101" pitchFamily="49" charset="-122"/>
                <a:ea typeface="SimHei" panose="02010609060101010101" pitchFamily="49" charset="-122"/>
              </a:rPr>
              <a:t>误差</a:t>
            </a:r>
          </a:p>
        </p:txBody>
      </p:sp>
      <p:grpSp>
        <p:nvGrpSpPr>
          <p:cNvPr id="6" name="组合 5">
            <a:extLst>
              <a:ext uri="{FF2B5EF4-FFF2-40B4-BE49-F238E27FC236}">
                <a16:creationId xmlns:a16="http://schemas.microsoft.com/office/drawing/2014/main" id="{61ECA65E-1F36-1D48-6C22-DB2EED311C2F}"/>
              </a:ext>
            </a:extLst>
          </p:cNvPr>
          <p:cNvGrpSpPr/>
          <p:nvPr/>
        </p:nvGrpSpPr>
        <p:grpSpPr>
          <a:xfrm>
            <a:off x="284205" y="78031"/>
            <a:ext cx="5488477" cy="1117600"/>
            <a:chOff x="123567" y="53615"/>
            <a:chExt cx="5488477" cy="1117600"/>
          </a:xfrm>
        </p:grpSpPr>
        <p:pic>
          <p:nvPicPr>
            <p:cNvPr id="7" name="图片 6">
              <a:extLst>
                <a:ext uri="{FF2B5EF4-FFF2-40B4-BE49-F238E27FC236}">
                  <a16:creationId xmlns:a16="http://schemas.microsoft.com/office/drawing/2014/main" id="{50E13327-A7EF-4765-B10D-FADCDB421D7B}"/>
                </a:ext>
              </a:extLst>
            </p:cNvPr>
            <p:cNvPicPr>
              <a:picLocks noChangeAspect="1"/>
            </p:cNvPicPr>
            <p:nvPr/>
          </p:nvPicPr>
          <p:blipFill>
            <a:blip r:embed="rId2"/>
            <a:stretch>
              <a:fillRect/>
            </a:stretch>
          </p:blipFill>
          <p:spPr>
            <a:xfrm>
              <a:off x="4443644" y="53615"/>
              <a:ext cx="1168400" cy="1117600"/>
            </a:xfrm>
            <a:prstGeom prst="rect">
              <a:avLst/>
            </a:prstGeom>
          </p:spPr>
        </p:pic>
        <p:cxnSp>
          <p:nvCxnSpPr>
            <p:cNvPr id="8" name="直线连接符 7">
              <a:extLst>
                <a:ext uri="{FF2B5EF4-FFF2-40B4-BE49-F238E27FC236}">
                  <a16:creationId xmlns:a16="http://schemas.microsoft.com/office/drawing/2014/main" id="{3C083BB7-94AD-1E30-AE42-102D1D48D924}"/>
                </a:ext>
              </a:extLst>
            </p:cNvPr>
            <p:cNvCxnSpPr>
              <a:cxnSpLocks/>
            </p:cNvCxnSpPr>
            <p:nvPr/>
          </p:nvCxnSpPr>
          <p:spPr>
            <a:xfrm>
              <a:off x="123567" y="1061128"/>
              <a:ext cx="5455822" cy="0"/>
            </a:xfrm>
            <a:prstGeom prst="line">
              <a:avLst/>
            </a:prstGeom>
            <a:ln w="28575">
              <a:solidFill>
                <a:srgbClr val="2F5597"/>
              </a:solidFill>
            </a:ln>
          </p:spPr>
          <p:style>
            <a:lnRef idx="1">
              <a:schemeClr val="accent1"/>
            </a:lnRef>
            <a:fillRef idx="0">
              <a:schemeClr val="accent1"/>
            </a:fillRef>
            <a:effectRef idx="0">
              <a:schemeClr val="accent1"/>
            </a:effectRef>
            <a:fontRef idx="minor">
              <a:schemeClr val="tx1"/>
            </a:fontRef>
          </p:style>
        </p:cxnSp>
      </p:grpSp>
      <p:grpSp>
        <p:nvGrpSpPr>
          <p:cNvPr id="14" name="组合 13">
            <a:extLst>
              <a:ext uri="{FF2B5EF4-FFF2-40B4-BE49-F238E27FC236}">
                <a16:creationId xmlns:a16="http://schemas.microsoft.com/office/drawing/2014/main" id="{8FE52388-16F9-8AB0-BDCA-723329AE4813}"/>
              </a:ext>
            </a:extLst>
          </p:cNvPr>
          <p:cNvGrpSpPr/>
          <p:nvPr/>
        </p:nvGrpSpPr>
        <p:grpSpPr>
          <a:xfrm>
            <a:off x="914400" y="2438400"/>
            <a:ext cx="3124200" cy="3124200"/>
            <a:chOff x="914400" y="2438400"/>
            <a:chExt cx="3124200" cy="3124200"/>
          </a:xfrm>
        </p:grpSpPr>
        <p:sp>
          <p:nvSpPr>
            <p:cNvPr id="15" name="爆炸形 1 14">
              <a:extLst>
                <a:ext uri="{FF2B5EF4-FFF2-40B4-BE49-F238E27FC236}">
                  <a16:creationId xmlns:a16="http://schemas.microsoft.com/office/drawing/2014/main" id="{BFDD9F62-86D5-9737-A783-D03899A0577E}"/>
                </a:ext>
              </a:extLst>
            </p:cNvPr>
            <p:cNvSpPr/>
            <p:nvPr/>
          </p:nvSpPr>
          <p:spPr>
            <a:xfrm>
              <a:off x="914400" y="2438400"/>
              <a:ext cx="3124200" cy="3124200"/>
            </a:xfrm>
            <a:prstGeom prst="irregularSeal1">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45D9154A-6AAE-FDFE-1661-2C12EB033D29}"/>
                </a:ext>
              </a:extLst>
            </p:cNvPr>
            <p:cNvSpPr txBox="1"/>
            <p:nvPr/>
          </p:nvSpPr>
          <p:spPr>
            <a:xfrm>
              <a:off x="1775520" y="3563034"/>
              <a:ext cx="1107996" cy="646331"/>
            </a:xfrm>
            <a:prstGeom prst="rect">
              <a:avLst/>
            </a:prstGeom>
            <a:noFill/>
          </p:spPr>
          <p:txBody>
            <a:bodyPr wrap="none" rtlCol="0">
              <a:spAutoFit/>
            </a:bodyPr>
            <a:lstStyle/>
            <a:p>
              <a:r>
                <a:rPr kumimoji="1" lang="zh-CN" altLang="en-US" sz="3600" dirty="0">
                  <a:solidFill>
                    <a:srgbClr val="C00000"/>
                  </a:solidFill>
                  <a:latin typeface="SimSun" panose="02010600030101010101" pitchFamily="2" charset="-122"/>
                  <a:ea typeface="SimSun" panose="02010600030101010101" pitchFamily="2" charset="-122"/>
                </a:rPr>
                <a:t>误差</a:t>
              </a:r>
            </a:p>
          </p:txBody>
        </p:sp>
      </p:grpSp>
      <p:graphicFrame>
        <p:nvGraphicFramePr>
          <p:cNvPr id="2" name="图示 1">
            <a:extLst>
              <a:ext uri="{FF2B5EF4-FFF2-40B4-BE49-F238E27FC236}">
                <a16:creationId xmlns:a16="http://schemas.microsoft.com/office/drawing/2014/main" id="{C852EA7E-07F2-15A5-6E9D-CF3CE3F29855}"/>
              </a:ext>
            </a:extLst>
          </p:cNvPr>
          <p:cNvGraphicFramePr/>
          <p:nvPr>
            <p:extLst>
              <p:ext uri="{D42A27DB-BD31-4B8C-83A1-F6EECF244321}">
                <p14:modId xmlns:p14="http://schemas.microsoft.com/office/powerpoint/2010/main" val="1086151068"/>
              </p:ext>
            </p:extLst>
          </p:nvPr>
        </p:nvGraphicFramePr>
        <p:xfrm>
          <a:off x="4038600" y="1524007"/>
          <a:ext cx="5867400" cy="5060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0162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B9C64D3E-1C2A-8C49-A631-583FDC1C1753}"/>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graphicEl>
                                              <a:dgm id="{8E0D2E3E-42A4-6940-A3E7-D90F1636BA16}"/>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graphicEl>
                                              <a:dgm id="{0761DE6B-CF7D-2D4B-B6DB-01444E1C8A94}"/>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558228F0-6B5A-664E-8823-A905DFFFAAED}"/>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graphicEl>
                                              <a:dgm id="{CBCB9163-3AC2-904D-9C4B-46A9FC5F7F12}"/>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graphicEl>
                                              <a:dgm id="{B3CC5621-ACB0-A647-85BC-50738E35AB20}"/>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graphicEl>
                                              <a:dgm id="{E4A3A4BB-83A2-684D-96BE-92BE074EC9DE}"/>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graphicEl>
                                              <a:dgm id="{3F32BC59-A819-794A-AAF3-1107064E6809}"/>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graphicEl>
                                              <a:dgm id="{A7F73581-E588-F944-BDAE-9AAB8B218CCB}"/>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211E2235-AA8C-C6AB-BA93-42686052F0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900" y="1299809"/>
            <a:ext cx="4634042" cy="38201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a:extLst>
              <a:ext uri="{FF2B5EF4-FFF2-40B4-BE49-F238E27FC236}">
                <a16:creationId xmlns:a16="http://schemas.microsoft.com/office/drawing/2014/main" id="{192287CA-9F76-CCDD-D500-9A445F5129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0056" y="1266029"/>
            <a:ext cx="4634042" cy="3752720"/>
          </a:xfrm>
          <a:prstGeom prst="rect">
            <a:avLst/>
          </a:prstGeom>
          <a:noFill/>
          <a:extLst>
            <a:ext uri="{909E8E84-426E-40DD-AFC4-6F175D3DCCD1}">
              <a14:hiddenFill xmlns:a14="http://schemas.microsoft.com/office/drawing/2010/main">
                <a:solidFill>
                  <a:srgbClr val="FFFFFF"/>
                </a:solidFill>
              </a14:hiddenFill>
            </a:ext>
          </a:extLst>
        </p:spPr>
      </p:pic>
      <p:sp>
        <p:nvSpPr>
          <p:cNvPr id="4" name="右箭头 3">
            <a:extLst>
              <a:ext uri="{FF2B5EF4-FFF2-40B4-BE49-F238E27FC236}">
                <a16:creationId xmlns:a16="http://schemas.microsoft.com/office/drawing/2014/main" id="{059BD450-EA08-CED9-C128-3B4E0AB0C948}"/>
              </a:ext>
            </a:extLst>
          </p:cNvPr>
          <p:cNvSpPr/>
          <p:nvPr/>
        </p:nvSpPr>
        <p:spPr>
          <a:xfrm>
            <a:off x="5591945" y="2683403"/>
            <a:ext cx="691407" cy="5789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034" name="Picture 10">
            <a:extLst>
              <a:ext uri="{FF2B5EF4-FFF2-40B4-BE49-F238E27FC236}">
                <a16:creationId xmlns:a16="http://schemas.microsoft.com/office/drawing/2014/main" id="{170E1D4A-3CC3-76A0-9BC3-4386A641F7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512" y="2256060"/>
            <a:ext cx="1669808" cy="91797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2">
            <a:extLst>
              <a:ext uri="{FF2B5EF4-FFF2-40B4-BE49-F238E27FC236}">
                <a16:creationId xmlns:a16="http://schemas.microsoft.com/office/drawing/2014/main" id="{E090B954-9BD3-7CF1-2E56-3DB29AA4F3C8}"/>
              </a:ext>
            </a:extLst>
          </p:cNvPr>
          <p:cNvSpPr txBox="1">
            <a:spLocks noChangeArrowheads="1"/>
          </p:cNvSpPr>
          <p:nvPr/>
        </p:nvSpPr>
        <p:spPr>
          <a:xfrm>
            <a:off x="235197" y="310152"/>
            <a:ext cx="4947699" cy="57891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rgbClr val="FF3300"/>
              </a:buClr>
              <a:buSzPct val="130000"/>
            </a:pPr>
            <a:r>
              <a:rPr lang="zh-CN" altLang="en-US" sz="4000" dirty="0">
                <a:solidFill>
                  <a:srgbClr val="003365"/>
                </a:solidFill>
                <a:latin typeface="SimHei" panose="02010609060101010101" pitchFamily="49" charset="-122"/>
                <a:ea typeface="SimHei" panose="02010609060101010101" pitchFamily="49" charset="-122"/>
              </a:rPr>
              <a:t>没有误差的实验？</a:t>
            </a:r>
          </a:p>
        </p:txBody>
      </p:sp>
      <p:sp>
        <p:nvSpPr>
          <p:cNvPr id="12" name="文本框 11">
            <a:extLst>
              <a:ext uri="{FF2B5EF4-FFF2-40B4-BE49-F238E27FC236}">
                <a16:creationId xmlns:a16="http://schemas.microsoft.com/office/drawing/2014/main" id="{9CE18A38-91EE-D766-AECA-95673FA88C0B}"/>
              </a:ext>
            </a:extLst>
          </p:cNvPr>
          <p:cNvSpPr txBox="1"/>
          <p:nvPr/>
        </p:nvSpPr>
        <p:spPr>
          <a:xfrm>
            <a:off x="328539" y="5782959"/>
            <a:ext cx="6989015" cy="523220"/>
          </a:xfrm>
          <a:prstGeom prst="rect">
            <a:avLst/>
          </a:prstGeom>
          <a:noFill/>
        </p:spPr>
        <p:txBody>
          <a:bodyPr wrap="square">
            <a:spAutoFit/>
          </a:bodyPr>
          <a:lstStyle/>
          <a:p>
            <a:pPr algn="l"/>
            <a:r>
              <a:rPr lang="zh-CN" altLang="en-US" sz="2800" b="0" i="0" dirty="0">
                <a:solidFill>
                  <a:srgbClr val="002060"/>
                </a:solidFill>
                <a:effectLst/>
                <a:latin typeface="Microsoft YaHei" panose="020B0503020204020204" pitchFamily="34" charset="-122"/>
                <a:ea typeface="Microsoft YaHei" panose="020B0503020204020204" pitchFamily="34" charset="-122"/>
              </a:rPr>
              <a:t>物理学史上最大学术不端丑闻</a:t>
            </a:r>
            <a:r>
              <a:rPr lang="en-US" altLang="zh-CN" sz="2800" b="0" i="0" dirty="0">
                <a:solidFill>
                  <a:srgbClr val="002060"/>
                </a:solidFill>
                <a:effectLst/>
                <a:latin typeface="Microsoft YaHei" panose="020B0503020204020204" pitchFamily="34" charset="-122"/>
                <a:ea typeface="Microsoft YaHei" panose="020B0503020204020204" pitchFamily="34" charset="-122"/>
              </a:rPr>
              <a:t>—</a:t>
            </a:r>
            <a:r>
              <a:rPr lang="zh-CN" altLang="en-US" sz="2800" dirty="0">
                <a:solidFill>
                  <a:srgbClr val="002060"/>
                </a:solidFill>
                <a:latin typeface="Microsoft YaHei" panose="020B0503020204020204" pitchFamily="34" charset="-122"/>
                <a:ea typeface="Microsoft YaHei" panose="020B0503020204020204" pitchFamily="34" charset="-122"/>
              </a:rPr>
              <a:t>舍恩事件</a:t>
            </a:r>
            <a:endParaRPr lang="zh-CN" altLang="en-US" sz="2800" b="0" i="0" dirty="0">
              <a:solidFill>
                <a:srgbClr val="002060"/>
              </a:solidFill>
              <a:effectLst/>
              <a:latin typeface="Microsoft YaHei" panose="020B0503020204020204" pitchFamily="34" charset="-122"/>
              <a:ea typeface="Microsoft YaHei" panose="020B0503020204020204" pitchFamily="34" charset="-122"/>
            </a:endParaRPr>
          </a:p>
        </p:txBody>
      </p:sp>
      <p:pic>
        <p:nvPicPr>
          <p:cNvPr id="14" name="图片 13">
            <a:extLst>
              <a:ext uri="{FF2B5EF4-FFF2-40B4-BE49-F238E27FC236}">
                <a16:creationId xmlns:a16="http://schemas.microsoft.com/office/drawing/2014/main" id="{D829F36D-E025-FE87-4349-D88A55E973B9}"/>
              </a:ext>
            </a:extLst>
          </p:cNvPr>
          <p:cNvPicPr>
            <a:picLocks noChangeAspect="1"/>
          </p:cNvPicPr>
          <p:nvPr/>
        </p:nvPicPr>
        <p:blipFill>
          <a:blip r:embed="rId5"/>
          <a:stretch>
            <a:fillRect/>
          </a:stretch>
        </p:blipFill>
        <p:spPr>
          <a:xfrm>
            <a:off x="7132291" y="5149305"/>
            <a:ext cx="1623032" cy="1623032"/>
          </a:xfrm>
          <a:prstGeom prst="rect">
            <a:avLst/>
          </a:prstGeom>
        </p:spPr>
      </p:pic>
    </p:spTree>
    <p:extLst>
      <p:ext uri="{BB962C8B-B14F-4D97-AF65-F5344CB8AC3E}">
        <p14:creationId xmlns:p14="http://schemas.microsoft.com/office/powerpoint/2010/main" val="242411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p:bldLst>
  </p:timing>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
  <p:tag name="PROBLEMSCORE" val="1"/>
  <p:tag name="PROBLEMHASREMARK" val="False"/>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heme/theme1.xml><?xml version="1.0" encoding="utf-8"?>
<a:theme xmlns:a="http://schemas.openxmlformats.org/drawingml/2006/main" name="默认设计模板">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7181</TotalTime>
  <Words>1930</Words>
  <Application>Microsoft Macintosh PowerPoint</Application>
  <PresentationFormat>宽屏</PresentationFormat>
  <Paragraphs>396</Paragraphs>
  <Slides>45</Slides>
  <Notes>17</Notes>
  <HiddenSlides>0</HiddenSlides>
  <MMClips>6</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2</vt:i4>
      </vt:variant>
      <vt:variant>
        <vt:lpstr>幻灯片标题</vt:lpstr>
      </vt:variant>
      <vt:variant>
        <vt:i4>45</vt:i4>
      </vt:variant>
    </vt:vector>
  </HeadingPairs>
  <TitlesOfParts>
    <vt:vector size="61" baseType="lpstr">
      <vt:lpstr>等线</vt:lpstr>
      <vt:lpstr>FangSong</vt:lpstr>
      <vt:lpstr>仿宋_GB2312</vt:lpstr>
      <vt:lpstr>SimHei</vt:lpstr>
      <vt:lpstr>SimSun</vt:lpstr>
      <vt:lpstr>Microsoft Yahei</vt:lpstr>
      <vt:lpstr>Microsoft Yahei</vt:lpstr>
      <vt:lpstr>Arial</vt:lpstr>
      <vt:lpstr>Calibri</vt:lpstr>
      <vt:lpstr>Calibri Light</vt:lpstr>
      <vt:lpstr>Cambria Math</vt:lpstr>
      <vt:lpstr>Times New Roman</vt:lpstr>
      <vt:lpstr>Wingdings</vt:lpstr>
      <vt:lpstr>默认设计模板</vt:lpstr>
      <vt:lpstr>公式</vt:lpstr>
      <vt:lpstr>Equation</vt:lpstr>
      <vt:lpstr>第一节：测量与误差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没有幻灯片标题</dc:title>
  <dc:creator>yinhua</dc:creator>
  <cp:lastModifiedBy>Huanwen WANG</cp:lastModifiedBy>
  <cp:revision>103</cp:revision>
  <dcterms:created xsi:type="dcterms:W3CDTF">1999-12-20T07:22:42Z</dcterms:created>
  <dcterms:modified xsi:type="dcterms:W3CDTF">2024-09-21T06:31:07Z</dcterms:modified>
</cp:coreProperties>
</file>